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6" r:id="rId3"/>
    <p:sldId id="258" r:id="rId4"/>
    <p:sldId id="261" r:id="rId5"/>
    <p:sldId id="260" r:id="rId6"/>
    <p:sldId id="259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6D8A"/>
    <a:srgbClr val="607797"/>
    <a:srgbClr val="647C9D"/>
    <a:srgbClr val="7893B9"/>
    <a:srgbClr val="236AAD"/>
    <a:srgbClr val="8E6098"/>
    <a:srgbClr val="BE4665"/>
    <a:srgbClr val="5B7292"/>
    <a:srgbClr val="718BAF"/>
    <a:srgbClr val="819D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16" autoAdjust="0"/>
    <p:restoredTop sz="94660"/>
  </p:normalViewPr>
  <p:slideViewPr>
    <p:cSldViewPr showGuides="1">
      <p:cViewPr varScale="1">
        <p:scale>
          <a:sx n="84" d="100"/>
          <a:sy n="84" d="100"/>
        </p:scale>
        <p:origin x="67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AC291-AAA5-4855-814D-077D2631BDA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984B4-2DD5-4BC1-AC9F-49F101102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627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984B4-2DD5-4BC1-AC9F-49F1011020E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237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984B4-2DD5-4BC1-AC9F-49F1011020E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68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39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568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734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837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5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40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7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7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68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320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70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CD3E3-7EC3-44E5-B551-D2D63DE31000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F78EF-CD19-49B4-B730-C4B6A0906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64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9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8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" Type="http://schemas.openxmlformats.org/officeDocument/2006/relationships/image" Target="../media/image9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audio" Target="../media/audio1.wav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8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10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1.png"/><Relationship Id="rId3" Type="http://schemas.openxmlformats.org/officeDocument/2006/relationships/audio" Target="../media/audio3.wav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8.png"/><Relationship Id="rId2" Type="http://schemas.openxmlformats.org/officeDocument/2006/relationships/audio" Target="../media/audio2.wav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2.png"/><Relationship Id="rId4" Type="http://schemas.openxmlformats.org/officeDocument/2006/relationships/image" Target="../media/image10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26" Type="http://schemas.openxmlformats.org/officeDocument/2006/relationships/image" Target="../media/image84.png"/><Relationship Id="rId3" Type="http://schemas.openxmlformats.org/officeDocument/2006/relationships/audio" Target="../media/audio4.wav"/><Relationship Id="rId21" Type="http://schemas.openxmlformats.org/officeDocument/2006/relationships/image" Target="../media/image79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5" Type="http://schemas.openxmlformats.org/officeDocument/2006/relationships/image" Target="../media/image8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24" Type="http://schemas.openxmlformats.org/officeDocument/2006/relationships/image" Target="../media/image82.png"/><Relationship Id="rId5" Type="http://schemas.openxmlformats.org/officeDocument/2006/relationships/image" Target="../media/image8.png"/><Relationship Id="rId15" Type="http://schemas.openxmlformats.org/officeDocument/2006/relationships/image" Target="../media/image73.png"/><Relationship Id="rId23" Type="http://schemas.openxmlformats.org/officeDocument/2006/relationships/image" Target="../media/image81.png"/><Relationship Id="rId10" Type="http://schemas.openxmlformats.org/officeDocument/2006/relationships/image" Target="../media/image68.png"/><Relationship Id="rId19" Type="http://schemas.openxmlformats.org/officeDocument/2006/relationships/image" Target="../media/image77.png"/><Relationship Id="rId4" Type="http://schemas.openxmlformats.org/officeDocument/2006/relationships/image" Target="../media/image63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Relationship Id="rId22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фон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1" y="153654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07797"/>
                </a:solidFill>
              </a:rPr>
              <a:t>Игра «Семейный бюджет» </a:t>
            </a:r>
            <a:endParaRPr lang="ru-RU" sz="3200" b="1" dirty="0">
              <a:solidFill>
                <a:srgbClr val="607797"/>
              </a:solidFill>
            </a:endParaRPr>
          </a:p>
        </p:txBody>
      </p:sp>
      <p:pic>
        <p:nvPicPr>
          <p:cNvPr id="14" name="дед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61" y="757571"/>
            <a:ext cx="3680696" cy="5678787"/>
          </a:xfrm>
          <a:prstGeom prst="rect">
            <a:avLst/>
          </a:prstGeom>
        </p:spPr>
      </p:pic>
      <p:pic>
        <p:nvPicPr>
          <p:cNvPr id="12" name="бабушк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5" y="1742107"/>
            <a:ext cx="3331876" cy="5140610"/>
          </a:xfrm>
          <a:prstGeom prst="rect">
            <a:avLst/>
          </a:prstGeom>
        </p:spPr>
      </p:pic>
      <p:pic>
        <p:nvPicPr>
          <p:cNvPr id="15" name="пап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46" y="892083"/>
            <a:ext cx="3723347" cy="5744592"/>
          </a:xfrm>
          <a:prstGeom prst="rect">
            <a:avLst/>
          </a:prstGeom>
        </p:spPr>
      </p:pic>
      <p:pic>
        <p:nvPicPr>
          <p:cNvPr id="19" name="мама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187" y="1013893"/>
            <a:ext cx="3649529" cy="5630703"/>
          </a:xfrm>
          <a:prstGeom prst="rect">
            <a:avLst/>
          </a:prstGeom>
        </p:spPr>
      </p:pic>
      <p:pic>
        <p:nvPicPr>
          <p:cNvPr id="21" name="дочка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65" y="1742107"/>
            <a:ext cx="3145282" cy="4852721"/>
          </a:xfrm>
          <a:prstGeom prst="rect">
            <a:avLst/>
          </a:prstGeom>
        </p:spPr>
      </p:pic>
      <p:pic>
        <p:nvPicPr>
          <p:cNvPr id="24" name="сын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02" y="2923980"/>
            <a:ext cx="2505967" cy="3866349"/>
          </a:xfrm>
          <a:prstGeom prst="rect">
            <a:avLst/>
          </a:prstGeom>
        </p:spPr>
      </p:pic>
      <p:pic>
        <p:nvPicPr>
          <p:cNvPr id="28" name="Рисунок 27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" r="62798" b="65832"/>
          <a:stretch/>
        </p:blipFill>
        <p:spPr>
          <a:xfrm rot="7900361">
            <a:off x="7678956" y="5583577"/>
            <a:ext cx="1513611" cy="11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0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" r="62798" b="65832"/>
          <a:stretch/>
        </p:blipFill>
        <p:spPr>
          <a:xfrm rot="7900361">
            <a:off x="7678957" y="5580476"/>
            <a:ext cx="1513611" cy="11995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25025" y="17468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Все деньги в семье называются доходами.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Какой доход у каждого члена семьи (нажми изображение)? 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43" name="кошел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562" y="3198994"/>
            <a:ext cx="1742875" cy="15527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2850" y="2755590"/>
            <a:ext cx="900328" cy="26487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0774" y="1313618"/>
            <a:ext cx="765534" cy="26785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7688" y="2939694"/>
            <a:ext cx="784191" cy="2464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3754" y="1313991"/>
            <a:ext cx="886033" cy="26580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1076" y="4007292"/>
            <a:ext cx="852384" cy="25718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3202" y="4751738"/>
            <a:ext cx="667121" cy="1818987"/>
          </a:xfrm>
          <a:prstGeom prst="rect">
            <a:avLst/>
          </a:prstGeom>
        </p:spPr>
      </p:pic>
      <p:pic>
        <p:nvPicPr>
          <p:cNvPr id="37" name="парик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822" y="929411"/>
            <a:ext cx="2910044" cy="2340113"/>
          </a:xfrm>
          <a:prstGeom prst="rect">
            <a:avLst/>
          </a:prstGeom>
        </p:spPr>
      </p:pic>
      <p:pic>
        <p:nvPicPr>
          <p:cNvPr id="38" name="ветерин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724" y="929411"/>
            <a:ext cx="2910044" cy="2340113"/>
          </a:xfrm>
          <a:prstGeom prst="rect">
            <a:avLst/>
          </a:prstGeom>
        </p:spPr>
      </p:pic>
      <p:pic>
        <p:nvPicPr>
          <p:cNvPr id="41" name="дед пенсия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437" y="2622510"/>
            <a:ext cx="2910044" cy="2340113"/>
          </a:xfrm>
          <a:prstGeom prst="rect">
            <a:avLst/>
          </a:prstGeom>
        </p:spPr>
      </p:pic>
      <p:pic>
        <p:nvPicPr>
          <p:cNvPr id="42" name="баб гладит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77" y="2630874"/>
            <a:ext cx="2910044" cy="2340113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01" y="1172755"/>
            <a:ext cx="782837" cy="119522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85" y="1172755"/>
            <a:ext cx="782837" cy="119522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885" y="2825533"/>
            <a:ext cx="782837" cy="119522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558" y="2833856"/>
            <a:ext cx="782837" cy="1195224"/>
          </a:xfrm>
          <a:prstGeom prst="rect">
            <a:avLst/>
          </a:prstGeom>
        </p:spPr>
      </p:pic>
      <p:pic>
        <p:nvPicPr>
          <p:cNvPr id="40" name="студент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56" y="4231476"/>
            <a:ext cx="2910044" cy="23401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14" y="4571882"/>
            <a:ext cx="782837" cy="1195224"/>
          </a:xfrm>
          <a:prstGeom prst="rect">
            <a:avLst/>
          </a:prstGeom>
        </p:spPr>
      </p:pic>
      <p:pic>
        <p:nvPicPr>
          <p:cNvPr id="44" name="обрез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859" y="3196295"/>
            <a:ext cx="1741578" cy="1551588"/>
          </a:xfrm>
          <a:prstGeom prst="rect">
            <a:avLst/>
          </a:prstGeom>
        </p:spPr>
      </p:pic>
      <p:pic>
        <p:nvPicPr>
          <p:cNvPr id="36" name="д/с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706" y="4239055"/>
            <a:ext cx="2910044" cy="234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7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52 -1.85185E-6 L 0.00052 -1.85185E-6 C -0.00243 0.08935 -0.00104 0.0213 0.00052 0.14005 C 0.00105 0.19445 0.00105 0.24931 0.00209 0.30371 C 0.00209 0.31482 0.00382 0.33658 0.00382 0.33681 L 0.00382 0.33658 L 0.00209 0.33935 " pathEditMode="relative" rAng="0" ptsTypes="AAAAAAA">
                                      <p:cBhvr>
                                        <p:cTn id="2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7 0.00023 L 0.0007 0.00023 C 0.00035 0.00417 0.00018 0.00834 -0.00034 0.0125 C -0.00052 0.01366 -0.00139 0.01459 -0.00139 0.01597 C -0.00208 0.02107 -0.00208 0.02639 -0.00243 0.03171 C -0.00208 0.04468 -0.00208 0.05741 -0.00139 0.07014 C -0.00139 0.07315 0.00018 0.07917 0.0007 0.08264 C 0.00104 0.08542 0.00104 0.08866 0.00174 0.09167 C 0.00209 0.09398 0.00261 0.0963 0.00382 0.09838 C 0.00538 0.10139 0.00781 0.10533 0.00903 0.10857 C 0.00972 0.11065 0.00972 0.11343 0.01111 0.11551 C 0.0125 0.11759 0.01441 0.11968 0.01528 0.12222 C 0.01563 0.12338 0.01563 0.12454 0.01632 0.1257 C 0.01702 0.12662 0.01841 0.12685 0.01945 0.12778 C 0.02466 0.13264 0.01997 0.13056 0.02674 0.13241 C 0.02778 0.13357 0.02865 0.13472 0.02986 0.13588 C 0.03403 0.13889 0.03507 0.1375 0.04028 0.14028 C 0.04219 0.14121 0.04514 0.14306 0.04757 0.14375 C 0.05018 0.14398 0.05313 0.14421 0.05591 0.14491 C 0.07136 0.14746 0.0507 0.14421 0.0632 0.14699 C 0.06545 0.14746 0.06806 0.14769 0.07049 0.14815 C 0.07188 0.14838 0.07309 0.14884 0.07466 0.14931 C 0.08021 0.15023 0.08663 0.15093 0.09236 0.15162 C 0.0967 0.15301 0.09792 0.15371 0.10382 0.15509 C 0.10729 0.15579 0.11059 0.15695 0.11424 0.15718 C 0.12309 0.1581 0.13229 0.1581 0.14132 0.15834 C 0.14861 0.16019 0.14254 0.1588 0.15278 0.16065 C 0.15695 0.16111 0.16111 0.16134 0.16528 0.16296 C 0.16736 0.16366 0.16927 0.16505 0.17153 0.16505 L 0.19132 0.16621 C 0.19306 0.16667 0.19479 0.1669 0.19653 0.16736 C 0.19792 0.16759 0.19913 0.16829 0.2007 0.16852 C 0.2092 0.16921 0.21806 0.16921 0.22674 0.16968 C 0.22882 0.17014 0.23091 0.17014 0.23299 0.17084 C 0.23507 0.1713 0.23698 0.17222 0.23924 0.17315 C 0.24202 0.17384 0.24479 0.17431 0.24757 0.17523 C 0.25191 0.17685 0.24948 0.17616 0.25486 0.17755 C 0.25556 0.17917 0.25625 0.18033 0.25695 0.18218 C 0.25729 0.1831 0.25747 0.18426 0.25799 0.18542 C 0.25851 0.18704 0.25938 0.18843 0.26007 0.19005 C 0.26042 0.19236 0.26042 0.19445 0.26111 0.19676 C 0.26146 0.19861 0.2625 0.20046 0.2632 0.20255 C 0.26354 0.20347 0.26372 0.20463 0.26424 0.20579 C 0.26476 0.20764 0.26563 0.20972 0.26632 0.21158 C 0.26667 0.2206 0.26754 0.24005 0.26841 0.25 C 0.26858 0.25301 0.26927 0.25579 0.26945 0.25903 C 0.26962 0.28519 0.26945 0.31181 0.26945 0.3382 L 0.27049 0.33935 " pathEditMode="relative" rAng="0" ptsTypes="AAAAAAAAAAAAAAAAAAAAAAAAAAAAAAAAAAAAAAAAAAAAAA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1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6.93889E-18 1.85185E-6 L 6.93889E-18 0.00023 C 0.00087 0.01504 0.00052 0.00555 6.93889E-18 0.02986 C -0.00069 0.05185 -0.00035 0.04467 -0.00104 0.06227 C -0.00087 0.06898 -0.00087 0.07592 -0.00052 0.08287 C -0.00052 0.08449 -0.00017 0.08611 6.93889E-18 0.08773 C 0.00017 0.09074 0.00035 0.09398 0.00052 0.09699 C 0.00104 0.10949 6.93889E-18 0.10463 0.00208 0.11111 C 0.00278 0.12014 0.00226 0.11504 0.00365 0.12685 C 0.00382 0.12847 0.00399 0.13009 0.00417 0.13171 C 0.00434 0.13426 0.00434 0.13704 0.00469 0.13912 C 0.00486 0.14097 0.00538 0.14259 0.00573 0.14421 C 0.00642 0.14815 0.0059 0.14606 0.00729 0.15 C 0.00816 0.15926 0.00729 0.15185 0.00833 0.15741 C 0.00851 0.15856 0.00851 0.15995 0.00885 0.16088 C 0.00903 0.16227 0.00955 0.16296 0.0099 0.16412 C 0.01007 0.16481 0.01007 0.16597 0.01042 0.16666 C 0.01059 0.16782 0.01111 0.16875 0.01146 0.16991 C 0.01181 0.17153 0.01215 0.17315 0.0125 0.175 C 0.01267 0.17569 0.01285 0.17662 0.01302 0.17731 C 0.01319 0.17893 0.01354 0.1831 0.01406 0.18472 C 0.01458 0.18796 0.0151 0.18935 0.01615 0.19236 C 0.01632 0.19537 0.01632 0.19722 0.01719 0.19977 C 0.01736 0.20116 0.01788 0.20185 0.01823 0.20301 C 0.01944 0.2081 0.01753 0.20463 0.02083 0.21227 L 0.02292 0.21713 C 0.02326 0.21782 0.02344 0.21898 0.02396 0.21944 C 0.025 0.22106 0.02622 0.22245 0.02708 0.22477 C 0.02847 0.22801 0.02743 0.22662 0.02969 0.2287 C 0.03038 0.23032 0.03073 0.23264 0.03177 0.23356 L 0.03646 0.23866 C 0.03698 0.23935 0.03733 0.24004 0.03802 0.24051 L 0.03958 0.2412 C 0.0401 0.24166 0.04045 0.24259 0.04115 0.24282 C 0.04201 0.24375 0.04427 0.24444 0.04427 0.24467 C 0.04792 0.24861 0.04323 0.24375 0.04792 0.24768 C 0.04983 0.24977 0.04913 0.25 0.05156 0.25092 C 0.05208 0.25162 0.05295 0.25162 0.05365 0.25185 C 0.05417 0.25208 0.05469 0.25231 0.05521 0.25278 C 0.05573 0.25324 0.05608 0.25393 0.05677 0.2544 C 0.05747 0.25486 0.05851 0.25486 0.05938 0.25509 C 0.0599 0.25555 0.06024 0.25625 0.06094 0.25625 C 0.06146 0.25671 0.06233 0.25671 0.06302 0.25694 C 0.06406 0.25764 0.0651 0.2581 0.06615 0.25856 C 0.06667 0.25879 0.06701 0.25949 0.06771 0.25949 C 0.0684 0.25972 0.0691 0.25995 0.06979 0.26018 C 0.07083 0.26088 0.0717 0.26157 0.07292 0.2618 L 0.07552 0.26273 C 0.0783 0.26597 0.07569 0.26342 0.08021 0.26504 C 0.08837 0.26852 0.07587 0.26597 0.09063 0.26759 C 0.09253 0.26782 0.09444 0.26805 0.09635 0.26852 C 0.0974 0.26875 0.09826 0.26921 0.09948 0.26921 C 0.10903 0.27014 0.12865 0.27106 0.12865 0.27176 C 0.13056 0.27083 0.13281 0.2706 0.1349 0.27014 C 0.13681 0.26967 0.13906 0.26782 0.14115 0.2669 C 0.14201 0.26643 0.14323 0.2662 0.14427 0.26597 C 0.14497 0.26551 0.14566 0.26504 0.14635 0.26435 C 0.15069 0.26018 0.14774 0.26227 0.15104 0.26018 C 0.15208 0.25926 0.1533 0.25787 0.15469 0.25694 C 0.15538 0.25671 0.15642 0.25671 0.15729 0.25625 C 0.15799 0.25625 0.15868 0.25555 0.15938 0.25509 C 0.16441 0.2493 0.15799 0.25648 0.16458 0.25092 C 0.17274 0.24467 0.16406 0.25069 0.16927 0.24537 C 0.16962 0.24514 0.17031 0.24467 0.17083 0.24444 C 0.17135 0.24375 0.1717 0.24282 0.1724 0.24213 C 0.17274 0.24166 0.17344 0.24166 0.17396 0.2412 C 0.17431 0.24074 0.17448 0.23958 0.175 0.23866 C 0.17587 0.2375 0.17708 0.23634 0.17813 0.23518 C 0.18316 0.23009 0.17517 0.23866 0.18177 0.23125 C 0.18264 0.23009 0.18385 0.22893 0.1849 0.22801 C 0.18542 0.22731 0.18594 0.22708 0.18646 0.22639 C 0.18906 0.22037 0.18663 0.22546 0.19063 0.21944 C 0.19132 0.21875 0.19184 0.21713 0.19271 0.2162 C 0.1934 0.21574 0.19444 0.21574 0.19531 0.21551 C 0.19583 0.21458 0.19618 0.21389 0.19688 0.21296 C 0.19722 0.2125 0.19792 0.21227 0.19844 0.21134 C 0.19861 0.21088 0.19861 0.20972 0.19896 0.20879 C 0.19931 0.20833 0.2 0.2081 0.20052 0.20717 C 0.20278 0.20463 0.20538 0.20231 0.20729 0.19884 C 0.20799 0.19745 0.20851 0.19606 0.20938 0.19491 C 0.21215 0.18958 0.20972 0.19514 0.21198 0.18958 C 0.21215 0.18889 0.21215 0.18796 0.2125 0.18727 C 0.21319 0.18565 0.21441 0.18449 0.21563 0.1831 C 0.21823 0.17708 0.21649 0.1794 0.22031 0.17569 C 0.22101 0.17407 0.22135 0.17222 0.2224 0.1706 L 0.22552 0.16574 C 0.22726 0.16018 0.22552 0.16458 0.22813 0.15995 C 0.22865 0.15926 0.22899 0.15787 0.22969 0.15648 C 0.23073 0.15509 0.23212 0.15416 0.23333 0.15254 C 0.2349 0.15046 0.23472 0.15 0.23594 0.14745 C 0.23681 0.1456 0.23767 0.14352 0.23889 0.1419 C 0.23993 0.14051 0.24219 0.13842 0.24219 0.13866 C 0.24306 0.13379 0.24184 0.13796 0.24479 0.13333 C 0.24514 0.13287 0.24531 0.13171 0.24583 0.13102 C 0.24618 0.13009 0.24688 0.12963 0.24722 0.12847 C 0.24844 0.12639 0.24826 0.12546 0.25 0.12338 C 0.25052 0.12268 0.25208 0.12176 0.25313 0.12083 C 0.25365 0.11991 0.25399 0.11875 0.25469 0.11759 C 0.25503 0.1169 0.25521 0.11597 0.25573 0.11528 C 0.25608 0.11458 0.25677 0.11412 0.25729 0.11366 C 0.25764 0.11273 0.26024 0.10555 0.26146 0.10347 C 0.26198 0.10278 0.26285 0.10185 0.26354 0.10116 C 0.26632 0.09467 0.26163 0.10509 0.26753 0.09375 C 0.2684 0.09213 0.26875 0.08981 0.26979 0.08866 C 0.27031 0.08796 0.27083 0.08773 0.27135 0.08704 C 0.27205 0.08611 0.27257 0.08472 0.27344 0.08379 C 0.27378 0.08333 0.27448 0.0831 0.275 0.08287 C 0.27569 0.08125 0.27587 0.07916 0.27708 0.07801 C 0.28038 0.0743 0.27656 0.0787 0.28021 0.07361 C 0.28073 0.07291 0.2816 0.07222 0.28229 0.07129 C 0.28299 0.07037 0.28351 0.06898 0.28438 0.06805 C 0.28524 0.0669 0.28646 0.06574 0.2875 0.06458 C 0.28802 0.06412 0.28854 0.06389 0.28906 0.06296 L 0.29097 0.05949 C 0.29219 0.05416 0.29063 0.05972 0.29323 0.05625 C 0.29375 0.05555 0.2941 0.05416 0.29479 0.05301 C 0.29566 0.05185 0.29688 0.05116 0.29774 0.04977 C 0.29948 0.04699 0.29931 0.04722 0.30156 0.04491 C 0.30955 0.03565 0.30122 0.04467 0.30625 0.04051 C 0.30677 0.04028 0.30712 0.03935 0.30781 0.03889 C 0.30833 0.03842 0.3092 0.03819 0.3099 0.03727 C 0.31042 0.03704 0.31076 0.03611 0.31128 0.03565 C 0.31181 0.03541 0.3125 0.03541 0.31302 0.03472 C 0.31927 0.03079 0.31128 0.03565 0.31667 0.03148 C 0.31701 0.03125 0.31771 0.03125 0.31823 0.03079 C 0.32153 0.02824 0.31788 0.03055 0.32135 0.02639 C 0.3217 0.02616 0.3224 0.02616 0.32292 0.02569 C 0.32344 0.02523 0.32396 0.02454 0.32448 0.02407 C 0.32517 0.02315 0.32569 0.02245 0.32656 0.02153 C 0.32708 0.02129 0.32795 0.02129 0.32865 0.0206 C 0.32934 0.02037 0.33003 0.01991 0.33073 0.01898 C 0.3316 0.01852 0.33247 0.01782 0.33333 0.01666 C 0.33403 0.01597 0.33455 0.01504 0.33542 0.01412 C 0.33576 0.01389 0.33646 0.01366 0.33698 0.01342 L 0.34167 0.00833 C 0.34219 0.00764 0.34253 0.00717 0.34323 0.00648 C 0.34392 0.00602 0.34462 0.00579 0.34531 0.00486 C 0.34583 0.00463 0.34635 0.00393 0.34688 0.00324 C 0.34757 0.00254 0.34809 0.00162 0.34896 0.00092 C 0.34931 0.00069 0.35 0.00023 0.35052 1.85185E-6 C 0.35104 -0.00046 0.35139 -0.00093 0.35208 -0.00162 C 0.35243 -0.00185 0.35313 -0.00185 0.35365 -0.00232 C 0.35434 -0.00278 0.35503 -0.00324 0.35573 -0.00394 C 0.3566 -0.00463 0.35729 -0.00579 0.35833 -0.00671 C 0.35868 -0.00695 0.35938 -0.00695 0.3599 -0.00764 C 0.36389 -0.01042 0.35903 -0.00787 0.36302 -0.00996 C 0.36736 -0.01459 0.36181 -0.0088 0.36615 -0.0125 C 0.36667 -0.01273 0.36701 -0.01343 0.36771 -0.01412 C 0.36858 -0.01459 0.36979 -0.01505 0.37083 -0.01574 C 0.37135 -0.01597 0.3717 -0.01621 0.3724 -0.01644 C 0.37309 -0.0169 0.37378 -0.0169 0.37448 -0.01736 C 0.37552 -0.01759 0.37639 -0.01875 0.3776 -0.01898 L 0.3849 -0.01968 C 0.39132 -0.02246 0.38819 -0.0213 0.40156 -0.01968 C 0.40451 -0.01921 0.4059 -0.01852 0.40833 -0.01736 C 0.40885 -0.0169 0.4092 -0.01597 0.4099 -0.01574 C 0.41076 -0.01482 0.41198 -0.01459 0.41302 -0.01412 C 0.4151 -0.01273 0.41389 -0.0132 0.41667 -0.0125 C 0.42049 -0.00834 0.4184 -0.00949 0.4224 -0.00834 C 0.42674 -0.00324 0.42118 -0.00926 0.42552 -0.00579 C 0.42604 -0.00533 0.42639 -0.0044 0.42708 -0.00394 C 0.42743 -0.00347 0.42813 -0.00347 0.42865 -0.00324 C 0.43299 -0.00023 0.42847 -0.00278 0.43229 -0.0007 C 0.43264 1.85185E-6 0.43281 0.00116 0.43333 0.00162 C 0.43438 0.0037 0.43524 0.0037 0.43698 0.00416 C 0.43802 0.00579 0.43941 0.00717 0.4401 0.00903 C 0.44045 0.01018 0.4408 0.01134 0.44115 0.0125 C 0.44132 0.01342 0.44132 0.01435 0.44167 0.01504 C 0.44201 0.01597 0.44271 0.01666 0.44323 0.01736 C 0.44497 0.02639 0.44201 0.01273 0.44479 0.02245 C 0.44514 0.02407 0.44549 0.02569 0.44583 0.02754 L 0.44635 0.02986 C 0.44653 0.03079 0.44653 0.03194 0.44688 0.03241 C 0.44722 0.03356 0.44757 0.03449 0.44792 0.03565 C 0.44809 0.0368 0.44809 0.03819 0.44844 0.03889 C 0.44861 0.04028 0.44913 0.0412 0.44948 0.04213 C 0.44965 0.04305 0.44965 0.04421 0.45 0.04491 C 0.45035 0.04606 0.45104 0.04653 0.45156 0.04722 C 0.45174 0.04815 0.45174 0.0493 0.45208 0.04977 C 0.45226 0.05092 0.45278 0.05139 0.45313 0.05231 C 0.45347 0.05416 0.4533 0.05602 0.45365 0.05787 C 0.45451 0.06597 0.45382 0.05579 0.45469 0.06713 C 0.45486 0.07037 0.45486 0.07361 0.45521 0.07708 C 0.45538 0.07986 0.45573 0.08217 0.45625 0.08449 C 0.45642 0.08588 0.4566 0.08727 0.45677 0.08866 C 0.45694 0.09028 0.45729 0.09375 0.45729 0.09398 L 0.45729 0.09375 " pathEditMode="relative" rAng="0" ptsTypes="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7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13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6 5.92593E-6 L 2.77778E-6 5.92593E-6 C -0.00174 -0.00324 -0.00365 -0.00648 -0.00521 -0.00972 C -0.00677 -0.01273 -0.00747 -0.01689 -0.00938 -0.01944 C -0.01042 -0.02083 -0.01164 -0.02129 -0.0125 -0.02222 C -0.01407 -0.02361 -0.01528 -0.02523 -0.01667 -0.02638 C -0.01945 -0.02893 -0.0224 -0.03101 -0.025 -0.03333 L -0.03125 -0.03888 C -0.03229 -0.03981 -0.03334 -0.04097 -0.03438 -0.04166 C -0.03577 -0.04259 -0.03716 -0.04374 -0.03854 -0.04444 C -0.03959 -0.04513 -0.0408 -0.04536 -0.04167 -0.04583 C -0.04289 -0.04675 -0.04393 -0.04768 -0.04479 -0.04861 C -0.04636 -0.04999 -0.0474 -0.05185 -0.04896 -0.05277 C -0.05209 -0.05462 -0.05539 -0.05532 -0.05834 -0.05694 C -0.06216 -0.05925 -0.06511 -0.06111 -0.06875 -0.06249 C -0.07292 -0.06411 -0.08021 -0.06597 -0.08334 -0.06666 C -0.0875 -0.06782 -0.09167 -0.06851 -0.09584 -0.06944 C -0.10313 -0.06898 -0.11059 -0.06898 -0.11771 -0.06805 C -0.12049 -0.06782 -0.12535 -0.06643 -0.12813 -0.06527 C -0.12934 -0.06504 -0.13021 -0.06411 -0.13125 -0.06388 C -0.13473 -0.06319 -0.1382 -0.06296 -0.14167 -0.06249 C -0.14271 -0.06157 -0.14375 -0.06041 -0.14479 -0.05972 C -0.14688 -0.05856 -0.14931 -0.05879 -0.15104 -0.05694 L -0.15729 -0.05138 C -0.15834 -0.05046 -0.15973 -0.04999 -0.16042 -0.04861 C -0.16146 -0.04675 -0.16268 -0.04513 -0.16354 -0.04305 C -0.16511 -0.0405 -0.16632 -0.03749 -0.16771 -0.03472 C -0.16875 -0.03286 -0.16997 -0.03124 -0.17084 -0.02916 C -0.17466 -0.02106 -0.17327 -0.02314 -0.175 -0.01666 C -0.1757 -0.01435 -0.17657 -0.01226 -0.17709 -0.00972 C -0.17761 -0.0081 -0.17761 -0.00601 -0.17813 -0.00416 C -0.17865 -0.00277 -0.17986 -0.00161 -0.18021 5.92593E-6 C -0.18334 0.0088 -0.18177 0.00672 -0.18334 0.01528 C -0.18403 0.01806 -0.18473 0.02084 -0.18542 0.02362 L -0.1875 0.03195 C -0.18785 0.03334 -0.18837 0.0345 -0.18854 0.03612 C -0.18889 0.03797 -0.18924 0.03982 -0.18959 0.04167 C -0.19028 0.04445 -0.19098 0.04723 -0.19167 0.05001 C -0.19202 0.05139 -0.19254 0.05255 -0.19271 0.05417 C -0.19306 0.05695 -0.19341 0.05973 -0.19375 0.06251 C -0.1941 0.06389 -0.19462 0.06505 -0.19479 0.06667 C -0.19532 0.06922 -0.19549 0.07223 -0.19584 0.07501 C -0.19653 0.07778 -0.19723 0.08056 -0.19792 0.08334 C -0.19827 0.08473 -0.19896 0.08589 -0.19896 0.08751 L -0.19896 0.09862 L -0.19896 0.09862 L -0.19896 0.09862 " pathEditMode="relative" ptsTypes="AAAAAAAAAAAAAAAAAAAAAAAAAAAAAAAAAAAAAAAAAAAAAAA">
                                      <p:cBhvr>
                                        <p:cTn id="10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53" presetClass="exit" presetSubtype="3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4000"/>
                            </p:stCondLst>
                            <p:childTnLst>
                              <p:par>
                                <p:cTn id="156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7 3.7037E-7 L -2.77778E-7 3.7037E-7 C -0.00173 -0.00092 -0.00347 -0.00231 -0.00555 -0.00277 C -0.01232 -0.00463 -0.021 -0.00324 -0.02778 -0.00277 C -0.02916 -0.00301 -0.03455 -0.00347 -0.0368 -0.00463 C -0.03871 -0.00578 -0.04028 -0.00764 -0.04236 -0.00833 L -0.04653 -0.01018 C -0.04722 -0.01064 -0.04791 -0.01064 -0.04861 -0.01111 C -0.0533 -0.01551 -0.05104 -0.01412 -0.05486 -0.01574 C -0.05989 -0.02477 -0.05486 -0.01527 -0.05764 -0.02222 C -0.06024 -0.02963 -0.05781 -0.02083 -0.05955 -0.02777 C -0.05937 -0.0324 -0.0592 -0.03727 -0.05903 -0.04166 C -0.05885 -0.04328 -0.0585 -0.0449 -0.05833 -0.04629 C -0.05764 -0.05162 -0.05712 -0.05995 -0.05694 -0.06481 C -0.0566 -0.07222 -0.0566 -0.07986 -0.05625 -0.08703 C -0.05607 -0.08865 -0.05573 -0.09027 -0.05555 -0.09166 C -0.05521 -0.09421 -0.05503 -0.09676 -0.05486 -0.09907 C -0.05451 -0.10162 -0.05434 -0.10578 -0.05347 -0.10833 C -0.05295 -0.10949 -0.05243 -0.11018 -0.05208 -0.11111 C -0.05052 -0.11527 -0.0526 -0.11342 -0.0493 -0.11481 C -0.0467 -0.125 -0.05069 -0.10972 -0.04722 -0.12037 C -0.04653 -0.12222 -0.04653 -0.1243 -0.04583 -0.12592 C -0.04531 -0.12685 -0.04479 -0.12777 -0.04444 -0.1287 C -0.0441 -0.12963 -0.0441 -0.13078 -0.04375 -0.13148 C -0.04288 -0.13356 -0.04201 -0.13564 -0.04097 -0.13703 C -0.03941 -0.13912 -0.03837 -0.14004 -0.0375 -0.14259 C -0.03715 -0.14352 -0.03698 -0.14467 -0.0368 -0.14537 C -0.03628 -0.14652 -0.03559 -0.14722 -0.03541 -0.14814 C -0.03472 -0.15 -0.03472 -0.15208 -0.03403 -0.1537 C -0.03194 -0.15764 -0.03316 -0.15578 -0.03055 -0.15926 C -0.02864 -0.16643 -0.03107 -0.15764 -0.02847 -0.16481 C -0.02812 -0.16574 -0.02812 -0.16689 -0.02778 -0.16759 C -0.02691 -0.16967 -0.02587 -0.17129 -0.025 -0.17314 C -0.02448 -0.17407 -0.02413 -0.17523 -0.02361 -0.17592 C -0.02291 -0.17685 -0.02205 -0.17777 -0.02153 -0.1787 C -0.01666 -0.18657 -0.02413 -0.17615 -0.01805 -0.18426 C -0.01614 -0.19143 -0.01857 -0.18264 -0.01597 -0.18981 C -0.01562 -0.19074 -0.01562 -0.19189 -0.01528 -0.19259 C -0.01475 -0.19352 -0.01389 -0.19398 -0.01319 -0.19444 C -0.0125 -0.19745 -0.0125 -0.19768 -0.01111 -0.2 C -0.01041 -0.20115 -0.00955 -0.20185 -0.00903 -0.20277 C -0.00607 -0.2074 -0.00937 -0.20416 -0.00555 -0.2074 C -0.00416 -0.21273 -0.00538 -0.20972 -0.00069 -0.21574 L 0.00139 -0.21852 C 0.00209 -0.21944 0.00278 -0.2206 0.00347 -0.22129 L 0.00556 -0.22314 C 0.00868 -0.22939 0.00504 -0.22338 0.00903 -0.22685 C 0.0099 -0.22777 0.01042 -0.22893 0.01111 -0.22963 C 0.01181 -0.23055 0.01268 -0.23078 0.0132 -0.23148 C 0.01406 -0.2324 0.01459 -0.23356 0.01528 -0.23426 C 0.01597 -0.23495 0.01684 -0.23495 0.01736 -0.23518 C 0.01823 -0.23588 0.01875 -0.23657 0.01945 -0.23703 C 0.02014 -0.2375 0.02101 -0.23773 0.02153 -0.23796 C 0.02691 -0.24166 0.02049 -0.23842 0.0257 -0.24074 C 0.02709 -0.24259 0.0283 -0.24444 0.02986 -0.24537 C 0.0309 -0.24606 0.03177 -0.24606 0.03264 -0.24629 C 0.03594 -0.2493 0.03403 -0.24791 0.03889 -0.25 L 0.04097 -0.25092 C 0.04167 -0.25139 0.04254 -0.25139 0.04306 -0.25185 C 0.04375 -0.25254 0.04445 -0.25347 0.04514 -0.2537 C 0.04618 -0.25439 0.04705 -0.25439 0.04792 -0.25463 C 0.04948 -0.25532 0.0507 -0.25625 0.05209 -0.25648 C 0.0533 -0.25694 0.05452 -0.25717 0.05556 -0.2574 C 0.05712 -0.2581 0.05834 -0.25902 0.05972 -0.25926 C 0.06372 -0.26018 0.06424 -0.25995 0.06736 -0.26111 C 0.06806 -0.26157 0.06875 -0.2618 0.06945 -0.26203 C 0.07084 -0.26273 0.07448 -0.26389 0.0757 -0.26389 C 0.0783 -0.26435 0.0809 -0.26458 0.08334 -0.26481 C 0.08438 -0.26527 0.08525 -0.26551 0.08611 -0.26574 C 0.08837 -0.26643 0.09167 -0.26736 0.09375 -0.26759 C 0.09566 -0.26805 0.09757 -0.26828 0.09931 -0.26852 L 0.12222 -0.26759 C 0.12795 -0.26736 0.13212 -0.26666 0.1375 -0.26574 C 0.14236 -0.26365 0.13785 -0.26551 0.14722 -0.26389 C 0.16597 -0.26111 0.14757 -0.26296 0.16875 -0.26111 C 0.16997 -0.26088 0.17118 -0.26064 0.17222 -0.26018 C 0.17396 -0.25995 0.17552 -0.25972 0.17709 -0.25926 C 0.17813 -0.25926 0.179 -0.25856 0.17986 -0.25833 C 0.18247 -0.2581 0.18507 -0.25787 0.1875 -0.2574 C 0.18924 -0.25717 0.1908 -0.25694 0.19236 -0.25648 L 0.19792 -0.25555 C 0.20052 -0.25532 0.20313 -0.25509 0.20556 -0.25463 C 0.21389 -0.25254 0.20365 -0.25509 0.21389 -0.25277 C 0.21511 -0.25254 0.21632 -0.25208 0.21736 -0.25185 C 0.22014 -0.25162 0.22292 -0.25139 0.2257 -0.25092 C 0.23021 -0.24907 0.22587 -0.25069 0.23403 -0.24907 C 0.23681 -0.24861 0.23976 -0.24814 0.24236 -0.24722 L 0.24792 -0.24537 C 0.24861 -0.2449 0.24931 -0.24398 0.25 -0.24352 C 0.25139 -0.24282 0.25295 -0.24282 0.25417 -0.24166 C 0.25608 -0.24004 0.25695 -0.23935 0.25903 -0.23796 C 0.26042 -0.23727 0.26181 -0.2368 0.2632 -0.23611 C 0.26545 -0.23518 0.26788 -0.23449 0.26945 -0.23148 C 0.27344 -0.22453 0.26962 -0.23009 0.27361 -0.22685 C 0.27518 -0.22592 0.27778 -0.22314 0.27778 -0.22314 L 0.28056 -0.21759 C 0.28108 -0.21666 0.28143 -0.21574 0.28195 -0.21481 L 0.28403 -0.21203 C 0.28455 -0.21018 0.2849 -0.20833 0.28542 -0.20648 C 0.28594 -0.20532 0.28646 -0.20416 0.28681 -0.20277 C 0.28733 -0.20115 0.28785 -0.19907 0.2882 -0.19722 C 0.28854 -0.19629 0.28854 -0.19537 0.28889 -0.19444 C 0.29028 -0.19074 0.29045 -0.1912 0.29097 -0.18703 C 0.2915 -0.18356 0.29219 -0.17986 0.29236 -0.17592 C 0.29288 -0.16967 0.29288 -0.16689 0.29375 -0.16111 C 0.29427 -0.15833 0.29462 -0.1574 0.29514 -0.15463 C 0.29618 -0.13958 0.29584 -0.14745 0.29584 -0.13148 L 0.29584 -0.13148 L 0.29584 -0.13148 L 0.29584 -0.13148 " pathEditMode="relative" ptsTypes="AAAAAAAAAAAAAAAAAAAAAAAAAAAAAAAAAAAAAAAAAAAAAAAAAAAAAAAAAAAAAAAAAAAAAAAAAAAAAAAAAAAAAAAAAAAAAAAAAAAAAAAAAAAAAA">
                                      <p:cBhvr>
                                        <p:cTn id="1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000"/>
                            </p:stCondLst>
                            <p:childTnLst>
                              <p:par>
                                <p:cTn id="15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фон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7" name="Рисунок 10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"/>
            <a:ext cx="9144000" cy="6858000"/>
          </a:xfrm>
          <a:prstGeom prst="rect">
            <a:avLst/>
          </a:prstGeom>
        </p:spPr>
      </p:pic>
      <p:pic>
        <p:nvPicPr>
          <p:cNvPr id="44" name="стрелка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" r="62798" b="65832"/>
          <a:stretch/>
        </p:blipFill>
        <p:spPr>
          <a:xfrm rot="7900361">
            <a:off x="7678957" y="5580476"/>
            <a:ext cx="1513611" cy="1199583"/>
          </a:xfrm>
          <a:prstGeom prst="rect">
            <a:avLst/>
          </a:prstGeom>
        </p:spPr>
      </p:pic>
      <p:pic>
        <p:nvPicPr>
          <p:cNvPr id="41" name="основа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65" y="830146"/>
            <a:ext cx="6790070" cy="5993524"/>
          </a:xfrm>
          <a:prstGeom prst="rect">
            <a:avLst/>
          </a:prstGeom>
        </p:spPr>
      </p:pic>
      <p:pic>
        <p:nvPicPr>
          <p:cNvPr id="42" name="продукты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297" y="1198717"/>
            <a:ext cx="1622133" cy="1346370"/>
          </a:xfrm>
          <a:prstGeom prst="rect">
            <a:avLst/>
          </a:prstGeom>
        </p:spPr>
      </p:pic>
      <p:grpSp>
        <p:nvGrpSpPr>
          <p:cNvPr id="84" name="отдых"/>
          <p:cNvGrpSpPr/>
          <p:nvPr/>
        </p:nvGrpSpPr>
        <p:grpSpPr>
          <a:xfrm>
            <a:off x="2027840" y="3860295"/>
            <a:ext cx="1995721" cy="1762561"/>
            <a:chOff x="2193352" y="3474527"/>
            <a:chExt cx="1995721" cy="1762561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638" y="3474527"/>
              <a:ext cx="1237435" cy="1222587"/>
            </a:xfrm>
            <a:prstGeom prst="rect">
              <a:avLst/>
            </a:prstGeom>
          </p:spPr>
        </p:pic>
        <p:pic>
          <p:nvPicPr>
            <p:cNvPr id="49" name="Рисунок 48" hidden="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6565" y="4011592"/>
              <a:ext cx="609291" cy="940049"/>
            </a:xfrm>
            <a:prstGeom prst="rect">
              <a:avLst/>
            </a:prstGeom>
          </p:spPr>
        </p:pic>
        <p:pic>
          <p:nvPicPr>
            <p:cNvPr id="83" name="Рисунок 8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3352" y="3474527"/>
              <a:ext cx="1361090" cy="1762561"/>
            </a:xfrm>
            <a:prstGeom prst="rect">
              <a:avLst/>
            </a:prstGeom>
          </p:spPr>
        </p:pic>
      </p:grpSp>
      <p:grpSp>
        <p:nvGrpSpPr>
          <p:cNvPr id="59" name="игрушки"/>
          <p:cNvGrpSpPr/>
          <p:nvPr/>
        </p:nvGrpSpPr>
        <p:grpSpPr>
          <a:xfrm>
            <a:off x="5308635" y="1749575"/>
            <a:ext cx="1567619" cy="1852055"/>
            <a:chOff x="5308635" y="1351667"/>
            <a:chExt cx="1567619" cy="1852055"/>
          </a:xfrm>
        </p:grpSpPr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2913" y="1463272"/>
              <a:ext cx="973341" cy="1051209"/>
            </a:xfrm>
            <a:prstGeom prst="rect">
              <a:avLst/>
            </a:prstGeom>
          </p:spPr>
        </p:pic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8635" y="1351667"/>
              <a:ext cx="1154058" cy="1274420"/>
            </a:xfrm>
            <a:prstGeom prst="rect">
              <a:avLst/>
            </a:prstGeom>
          </p:spPr>
        </p:pic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1461" y="2364912"/>
              <a:ext cx="1075397" cy="838810"/>
            </a:xfrm>
            <a:prstGeom prst="rect">
              <a:avLst/>
            </a:prstGeom>
          </p:spPr>
        </p:pic>
      </p:grpSp>
      <p:grpSp>
        <p:nvGrpSpPr>
          <p:cNvPr id="78" name="мебель"/>
          <p:cNvGrpSpPr/>
          <p:nvPr/>
        </p:nvGrpSpPr>
        <p:grpSpPr>
          <a:xfrm>
            <a:off x="5260909" y="3862062"/>
            <a:ext cx="1918138" cy="2363489"/>
            <a:chOff x="5260909" y="3464154"/>
            <a:chExt cx="1918138" cy="2363489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9157" y="3464154"/>
              <a:ext cx="894775" cy="1380510"/>
            </a:xfrm>
            <a:prstGeom prst="rect">
              <a:avLst/>
            </a:prstGeom>
          </p:spPr>
        </p:pic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909" y="3901549"/>
              <a:ext cx="1051055" cy="924421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2623" y="4199167"/>
              <a:ext cx="1426424" cy="1628476"/>
            </a:xfrm>
            <a:prstGeom prst="rect">
              <a:avLst/>
            </a:prstGeom>
          </p:spPr>
        </p:pic>
      </p:grpSp>
      <p:grpSp>
        <p:nvGrpSpPr>
          <p:cNvPr id="90" name="ком услуги"/>
          <p:cNvGrpSpPr/>
          <p:nvPr/>
        </p:nvGrpSpPr>
        <p:grpSpPr>
          <a:xfrm>
            <a:off x="3642012" y="4799979"/>
            <a:ext cx="1761704" cy="1658361"/>
            <a:chOff x="3642012" y="4402071"/>
            <a:chExt cx="1761704" cy="1658361"/>
          </a:xfrm>
        </p:grpSpPr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3264" y="5132072"/>
              <a:ext cx="1680452" cy="858422"/>
            </a:xfrm>
            <a:prstGeom prst="rect">
              <a:avLst/>
            </a:prstGeom>
          </p:spPr>
        </p:pic>
        <p:pic>
          <p:nvPicPr>
            <p:cNvPr id="64" name="Рисунок 63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265" y="4442242"/>
              <a:ext cx="514841" cy="787577"/>
            </a:xfrm>
            <a:prstGeom prst="rect">
              <a:avLst/>
            </a:prstGeom>
          </p:spPr>
        </p:pic>
        <p:pic>
          <p:nvPicPr>
            <p:cNvPr id="62" name="Рисунок 61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755" y="4402071"/>
              <a:ext cx="854713" cy="923091"/>
            </a:xfrm>
            <a:prstGeom prst="rect">
              <a:avLst/>
            </a:prstGeom>
          </p:spPr>
        </p:pic>
        <p:pic>
          <p:nvPicPr>
            <p:cNvPr id="89" name="печка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2012" y="5132072"/>
              <a:ext cx="787342" cy="928360"/>
            </a:xfrm>
            <a:prstGeom prst="rect">
              <a:avLst/>
            </a:prstGeom>
          </p:spPr>
        </p:pic>
      </p:grpSp>
      <p:grpSp>
        <p:nvGrpSpPr>
          <p:cNvPr id="79" name="одежда"/>
          <p:cNvGrpSpPr/>
          <p:nvPr/>
        </p:nvGrpSpPr>
        <p:grpSpPr>
          <a:xfrm>
            <a:off x="2005255" y="1871902"/>
            <a:ext cx="1557826" cy="1807875"/>
            <a:chOff x="2005255" y="1473994"/>
            <a:chExt cx="1557826" cy="1807875"/>
          </a:xfrm>
        </p:grpSpPr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5756" y="1473994"/>
              <a:ext cx="660971" cy="537740"/>
            </a:xfrm>
            <a:prstGeom prst="rect">
              <a:avLst/>
            </a:prstGeom>
          </p:spPr>
        </p:pic>
        <p:pic>
          <p:nvPicPr>
            <p:cNvPr id="75" name="Рисунок 74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5255" y="1935499"/>
              <a:ext cx="1158502" cy="1087332"/>
            </a:xfrm>
            <a:prstGeom prst="rect">
              <a:avLst/>
            </a:prstGeom>
          </p:spPr>
        </p:pic>
        <p:pic>
          <p:nvPicPr>
            <p:cNvPr id="76" name="Рисунок 75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7400" y="1877221"/>
              <a:ext cx="885681" cy="1087332"/>
            </a:xfrm>
            <a:prstGeom prst="rect">
              <a:avLst/>
            </a:prstGeom>
          </p:spPr>
        </p:pic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2472" y="2593470"/>
              <a:ext cx="634220" cy="688399"/>
            </a:xfrm>
            <a:prstGeom prst="rect">
              <a:avLst/>
            </a:prstGeom>
          </p:spPr>
        </p:pic>
      </p:grpSp>
      <p:pic>
        <p:nvPicPr>
          <p:cNvPr id="91" name="кошелек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516" y="3225077"/>
            <a:ext cx="1246660" cy="1110660"/>
          </a:xfrm>
          <a:prstGeom prst="rect">
            <a:avLst/>
          </a:prstGeom>
        </p:spPr>
      </p:pic>
      <p:pic>
        <p:nvPicPr>
          <p:cNvPr id="92" name="1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029" y="2438392"/>
            <a:ext cx="1022710" cy="1014328"/>
          </a:xfrm>
          <a:prstGeom prst="rect">
            <a:avLst/>
          </a:prstGeom>
        </p:spPr>
      </p:pic>
      <p:pic>
        <p:nvPicPr>
          <p:cNvPr id="93" name="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681" y="4254503"/>
            <a:ext cx="1022710" cy="1014328"/>
          </a:xfrm>
          <a:prstGeom prst="rect">
            <a:avLst/>
          </a:prstGeom>
        </p:spPr>
      </p:pic>
      <p:pic>
        <p:nvPicPr>
          <p:cNvPr id="94" name="3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60" y="1456307"/>
            <a:ext cx="1022710" cy="1014328"/>
          </a:xfrm>
          <a:prstGeom prst="rect">
            <a:avLst/>
          </a:prstGeom>
        </p:spPr>
      </p:pic>
      <p:pic>
        <p:nvPicPr>
          <p:cNvPr id="95" name="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421" y="2433827"/>
            <a:ext cx="1022710" cy="1014328"/>
          </a:xfrm>
          <a:prstGeom prst="rect">
            <a:avLst/>
          </a:prstGeom>
        </p:spPr>
      </p:pic>
      <p:pic>
        <p:nvPicPr>
          <p:cNvPr id="96" name="5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161" y="4256324"/>
            <a:ext cx="1022710" cy="1014328"/>
          </a:xfrm>
          <a:prstGeom prst="rect">
            <a:avLst/>
          </a:prstGeom>
        </p:spPr>
      </p:pic>
      <p:pic>
        <p:nvPicPr>
          <p:cNvPr id="97" name="6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91" y="5168588"/>
            <a:ext cx="1022710" cy="1014328"/>
          </a:xfrm>
          <a:prstGeom prst="rect">
            <a:avLst/>
          </a:prstGeom>
        </p:spPr>
      </p:pic>
      <p:sp>
        <p:nvSpPr>
          <p:cNvPr id="109" name="Прямоугольник 108"/>
          <p:cNvSpPr/>
          <p:nvPr/>
        </p:nvSpPr>
        <p:spPr>
          <a:xfrm>
            <a:off x="0" y="27196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Узнай, на что семья расходует деньги (нажми на вопрос)?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89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215408" y="1461371"/>
            <a:ext cx="2609222" cy="3189500"/>
            <a:chOff x="215408" y="1461371"/>
            <a:chExt cx="2609222" cy="3189500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408" y="1461371"/>
              <a:ext cx="2067268" cy="318950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829" y="1996835"/>
              <a:ext cx="1711801" cy="2641063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2792738" y="1014447"/>
            <a:ext cx="3282424" cy="3861792"/>
            <a:chOff x="2792738" y="1014447"/>
            <a:chExt cx="3282424" cy="3861792"/>
          </a:xfrm>
        </p:grpSpPr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2738" y="1014447"/>
              <a:ext cx="2406417" cy="3712758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3208" y="1240217"/>
              <a:ext cx="2641954" cy="3630165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6151" y="1871723"/>
              <a:ext cx="1428969" cy="2779148"/>
            </a:xfrm>
            <a:prstGeom prst="rect">
              <a:avLst/>
            </a:prstGeom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771" y="3396618"/>
              <a:ext cx="959014" cy="147962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0844" y="2142348"/>
              <a:ext cx="1085485" cy="2692763"/>
            </a:xfrm>
            <a:prstGeom prst="rect">
              <a:avLst/>
            </a:prstGeom>
          </p:spPr>
        </p:pic>
      </p:grpSp>
      <p:grpSp>
        <p:nvGrpSpPr>
          <p:cNvPr id="25" name="Группа 24"/>
          <p:cNvGrpSpPr/>
          <p:nvPr/>
        </p:nvGrpSpPr>
        <p:grpSpPr>
          <a:xfrm>
            <a:off x="6592851" y="931799"/>
            <a:ext cx="2288727" cy="3654371"/>
            <a:chOff x="6592851" y="931799"/>
            <a:chExt cx="2288727" cy="3654371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2851" y="931799"/>
              <a:ext cx="1307530" cy="3593213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7983" y="1155481"/>
              <a:ext cx="2223595" cy="3430689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1" y="1626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Посчитай количество членов в каждой семье.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В какой семье будут самые большие расходы (выбери кнопку)? 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329" y="4626189"/>
            <a:ext cx="1578806" cy="163807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80" y="4626189"/>
            <a:ext cx="1584194" cy="163807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188" y="4621408"/>
            <a:ext cx="1675797" cy="1638078"/>
          </a:xfrm>
          <a:prstGeom prst="rect">
            <a:avLst/>
          </a:prstGeom>
        </p:spPr>
      </p:pic>
      <p:pic>
        <p:nvPicPr>
          <p:cNvPr id="31" name="Рисунок 3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" r="62798" b="65832"/>
          <a:stretch/>
        </p:blipFill>
        <p:spPr>
          <a:xfrm rot="7900361">
            <a:off x="7678956" y="5580477"/>
            <a:ext cx="1513611" cy="1199583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729" y="4965154"/>
            <a:ext cx="707590" cy="583209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582" y="4961633"/>
            <a:ext cx="620523" cy="58320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147" y="4961632"/>
            <a:ext cx="620523" cy="58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4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216"/>
            <a:ext cx="9144000" cy="639165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0" y="-5788"/>
            <a:ext cx="9144000" cy="707886"/>
          </a:xfrm>
          <a:prstGeom prst="rect">
            <a:avLst/>
          </a:prstGeom>
          <a:solidFill>
            <a:srgbClr val="F2DCA4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15E27"/>
                </a:solidFill>
              </a:rPr>
              <a:t>Вредные покупки не только расходуют семейный бюджет, но и </a:t>
            </a:r>
          </a:p>
          <a:p>
            <a:pPr algn="ctr"/>
            <a:r>
              <a:rPr lang="ru-RU" sz="2000" b="1" dirty="0" smtClean="0">
                <a:solidFill>
                  <a:srgbClr val="915E27"/>
                </a:solidFill>
              </a:rPr>
              <a:t>плохо сказываются на здоровье членов семьи. </a:t>
            </a:r>
            <a:r>
              <a:rPr lang="ru-RU" sz="2000" b="1" dirty="0" smtClean="0">
                <a:solidFill>
                  <a:srgbClr val="915E27"/>
                </a:solidFill>
              </a:rPr>
              <a:t>Выбери </a:t>
            </a:r>
            <a:r>
              <a:rPr lang="ru-RU" sz="2000" b="1" smtClean="0">
                <a:solidFill>
                  <a:srgbClr val="915E27"/>
                </a:solidFill>
              </a:rPr>
              <a:t>товар правильно!</a:t>
            </a:r>
            <a:endParaRPr lang="ru-RU" sz="2000" b="1" dirty="0">
              <a:solidFill>
                <a:srgbClr val="915E27"/>
              </a:solidFill>
            </a:endParaRPr>
          </a:p>
        </p:txBody>
      </p:sp>
      <p:pic>
        <p:nvPicPr>
          <p:cNvPr id="29" name="Рисунок 28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" r="62798" b="65832"/>
          <a:stretch/>
        </p:blipFill>
        <p:spPr>
          <a:xfrm rot="7900361">
            <a:off x="7678957" y="5580476"/>
            <a:ext cx="1513611" cy="11995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149" y="3067908"/>
            <a:ext cx="622407" cy="885596"/>
          </a:xfrm>
          <a:prstGeom prst="rect">
            <a:avLst/>
          </a:prstGeom>
        </p:spPr>
      </p:pic>
      <p:grpSp>
        <p:nvGrpSpPr>
          <p:cNvPr id="75" name="Группа 74"/>
          <p:cNvGrpSpPr/>
          <p:nvPr/>
        </p:nvGrpSpPr>
        <p:grpSpPr>
          <a:xfrm>
            <a:off x="6999673" y="755405"/>
            <a:ext cx="1218225" cy="1057057"/>
            <a:chOff x="5092074" y="146574"/>
            <a:chExt cx="1303046" cy="1130656"/>
          </a:xfrm>
        </p:grpSpPr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2074" y="146574"/>
              <a:ext cx="1010481" cy="1119204"/>
            </a:xfrm>
            <a:prstGeom prst="rect">
              <a:avLst/>
            </a:prstGeom>
          </p:spPr>
        </p:pic>
        <p:pic>
          <p:nvPicPr>
            <p:cNvPr id="68" name="Рисунок 6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1158" y="646695"/>
              <a:ext cx="753514" cy="540000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9812" y="328470"/>
              <a:ext cx="535004" cy="503657"/>
            </a:xfrm>
            <a:prstGeom prst="rect">
              <a:avLst/>
            </a:prstGeom>
            <a:effectLst>
              <a:glow rad="101600">
                <a:srgbClr val="B5E2A4">
                  <a:alpha val="40000"/>
                </a:srgbClr>
              </a:glow>
            </a:effectLst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7150" y="197230"/>
              <a:ext cx="727970" cy="1080000"/>
            </a:xfrm>
            <a:prstGeom prst="rect">
              <a:avLst/>
            </a:prstGeom>
          </p:spPr>
        </p:pic>
      </p:grpSp>
      <p:pic>
        <p:nvPicPr>
          <p:cNvPr id="59" name="Рисунок 58" hidden="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175" y="869636"/>
            <a:ext cx="1520046" cy="93598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678" y="3306044"/>
            <a:ext cx="873586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690" y="4132659"/>
            <a:ext cx="1419640" cy="122397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120" y="3241710"/>
            <a:ext cx="996339" cy="791993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5975">
            <a:off x="6720892" y="4204693"/>
            <a:ext cx="1554655" cy="109173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550" y="3142479"/>
            <a:ext cx="743400" cy="972000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83" y="1994930"/>
            <a:ext cx="793159" cy="90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693" y="2360034"/>
            <a:ext cx="1660670" cy="536396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6407315" y="2105095"/>
            <a:ext cx="905924" cy="755993"/>
            <a:chOff x="2847056" y="3202566"/>
            <a:chExt cx="905924" cy="755993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7056" y="3251276"/>
              <a:ext cx="589284" cy="683991"/>
            </a:xfrm>
            <a:prstGeom prst="rect">
              <a:avLst/>
            </a:prstGeom>
          </p:spPr>
        </p:pic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8867">
              <a:off x="3095902" y="3202566"/>
              <a:ext cx="657078" cy="755993"/>
            </a:xfrm>
            <a:prstGeom prst="rect">
              <a:avLst/>
            </a:prstGeom>
          </p:spPr>
        </p:pic>
      </p:grpSp>
      <p:pic>
        <p:nvPicPr>
          <p:cNvPr id="50" name="Рисунок 4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978" y="2160012"/>
            <a:ext cx="1042798" cy="720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573" y="860678"/>
            <a:ext cx="1093640" cy="9000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2826470" y="1121265"/>
            <a:ext cx="1125172" cy="648004"/>
            <a:chOff x="2814028" y="1078348"/>
            <a:chExt cx="1125172" cy="648004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2719" y="1078348"/>
              <a:ext cx="656481" cy="648004"/>
            </a:xfrm>
            <a:prstGeom prst="rect">
              <a:avLst/>
            </a:prstGeom>
          </p:spPr>
        </p:pic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028" y="1114358"/>
              <a:ext cx="620000" cy="611994"/>
            </a:xfrm>
            <a:prstGeom prst="rect">
              <a:avLst/>
            </a:prstGeom>
          </p:spPr>
        </p:pic>
      </p:grpSp>
      <p:grpSp>
        <p:nvGrpSpPr>
          <p:cNvPr id="77" name="Группа 76" hidden="1"/>
          <p:cNvGrpSpPr/>
          <p:nvPr/>
        </p:nvGrpSpPr>
        <p:grpSpPr>
          <a:xfrm flipH="1">
            <a:off x="2463887" y="777733"/>
            <a:ext cx="2547170" cy="1656493"/>
            <a:chOff x="3957320" y="847724"/>
            <a:chExt cx="2547170" cy="1656493"/>
          </a:xfrm>
        </p:grpSpPr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7320" y="847724"/>
              <a:ext cx="2547170" cy="16564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298750" y="1041730"/>
              <a:ext cx="1727477" cy="111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rgbClr val="448132"/>
                  </a:solidFill>
                </a:rPr>
                <a:t>Выбери нужный товар!</a:t>
              </a:r>
              <a:endParaRPr lang="ru-RU" sz="2200" b="1" dirty="0">
                <a:solidFill>
                  <a:srgbClr val="448132"/>
                </a:solidFill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6"/>
          <a:stretch/>
        </p:blipFill>
        <p:spPr>
          <a:xfrm flipH="1">
            <a:off x="136194" y="1453469"/>
            <a:ext cx="2491589" cy="534973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19" r="52376"/>
          <a:stretch/>
        </p:blipFill>
        <p:spPr>
          <a:xfrm flipH="1">
            <a:off x="2555775" y="3573015"/>
            <a:ext cx="2200100" cy="323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5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1.38889E-6 0.00023 C -0.00399 -0.00023 -0.00712 -0.00023 -0.01059 -0.00023 C -0.03108 0.00023 -0.01146 0.0007 -0.02136 0.00278 C -0.025 0.00347 -0.02882 0.00394 -0.03229 0.0044 C -0.03333 0.00486 -0.0342 0.00556 -0.03524 0.00579 C -0.04514 0.00741 -0.04323 0.00579 -0.05 0.00833 C -0.05208 0.00926 -0.05434 0.00972 -0.0559 0.01111 C -0.05695 0.01204 -0.05764 0.0132 -0.05886 0.01389 C -0.06181 0.01574 -0.06545 0.01667 -0.06892 0.01783 C -0.06997 0.01875 -0.07066 0.01991 -0.0717 0.02083 C -0.07309 0.02153 -0.07726 0.02269 -0.07865 0.02315 C -0.08594 0.03009 -0.07674 0.0213 -0.08472 0.03033 C -0.08542 0.03125 -0.08646 0.03195 -0.0875 0.03287 C -0.08854 0.0338 -0.08941 0.03565 -0.09045 0.03704 C -0.09132 0.03773 -0.09236 0.03843 -0.0934 0.03958 C -0.09844 0.0456 -0.09392 0.04283 -0.1 0.04537 C -0.10087 0.04607 -0.10556 0.0507 -0.10712 0.05185 C -0.11129 0.0544 -0.1092 0.05116 -0.11406 0.05579 C -0.11511 0.05695 -0.11563 0.05857 -0.11684 0.05996 C -0.1184 0.06181 -0.12014 0.06366 -0.12188 0.06528 C -0.12292 0.06644 -0.12396 0.0669 -0.125 0.06806 C -0.12969 0.07384 -0.12552 0.07107 -0.13056 0.07361 C -0.13559 0.08403 -0.12865 0.07107 -0.13663 0.08033 C -0.13785 0.08195 -0.13837 0.08426 -0.13976 0.08565 C -0.14149 0.08773 -0.14392 0.08866 -0.14549 0.09144 C -0.15295 0.1007 -0.14358 0.08866 -0.15243 0.09954 C -0.15903 0.10718 -0.15174 0.1 -0.15833 0.10602 C -0.15903 0.10764 -0.15955 0.1088 -0.16024 0.10996 C -0.16111 0.11111 -0.1625 0.11134 -0.16337 0.11296 C -0.16389 0.11412 -0.16372 0.11551 -0.16424 0.11713 C -0.16511 0.11852 -0.16615 0.11921 -0.16719 0.12083 C -0.17066 0.12662 -0.16788 0.12315 -0.17014 0.1294 C -0.17066 0.13056 -0.17153 0.13148 -0.17205 0.13333 C -0.17292 0.13565 -0.17292 0.13889 -0.17413 0.14121 L -0.17813 0.14977 C -0.17847 0.15116 -0.17847 0.15301 -0.17917 0.15463 C -0.18004 0.15741 -0.18212 0.15996 -0.18299 0.16296 C -0.18524 0.17246 -0.18386 0.16875 -0.18681 0.17523 C -0.18837 0.18357 -0.18733 0.17894 -0.18993 0.18889 C -0.19011 0.19028 -0.19063 0.19144 -0.1908 0.19306 C -0.19202 0.20232 -0.19063 0.19861 -0.19392 0.20509 C -0.19427 0.21088 -0.19445 0.21667 -0.19497 0.22269 C -0.19514 0.22408 -0.19566 0.22523 -0.19583 0.22685 C -0.19601 0.22847 -0.19688 0.25347 -0.19792 0.25926 C -0.19827 0.26111 -0.19983 0.26273 -0.2 0.26458 C -0.2 0.27685 -0.2 0.28912 -0.2 0.30162 L -0.2 0.30255 " pathEditMode="relative" rAng="0" ptsTypes="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1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8.33333E-7 -3.33333E-6 C 0.00747 0.0213 -8.33333E-7 -3.33333E-6 0.00191 0.01343 C 0.00365 0.01667 0.00469 0.01945 0.00469 0.0213 C 0.00469 0.02408 0.00695 0.02593 0.00747 0.02917 C 0.00816 0.03357 0.00816 0.0338 0.00955 0.03889 C 0.01059 0.04607 0.01267 0.04561 0.01337 0.05209 C 0.01441 0.0544 0.01476 0.05996 0.01597 0.06227 C 0.01597 0.06667 0.01823 0.06806 0.01892 0.07454 C 0.01892 0.07593 0.01945 0.0882 0.01979 0.08936 C 0.01997 0.09514 0.02188 0.09977 0.02222 0.1044 C 0.02448 0.1257 0.02309 0.1169 0.02535 0.13172 C 0.02639 0.14861 0.02465 0.15926 0.02691 0.17616 C 0.02761 0.22639 0.02761 0.21297 0.02778 0.23102 C 0.03004 0.27523 0.02795 0.26158 0.0283 0.28056 C 0.02708 0.28866 0.02882 0.29653 0.02761 0.30556 " pathEditMode="relative" rAng="0" ptsTypes="AAAAAAAAAAAAAA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66 -0.08588 L -0.02066 -0.08565 C -0.02187 -0.08843 -0.02049 -0.08727 -0.02083 -0.08936 C -0.02101 -0.0919 -0.02274 -0.08912 -0.02066 -0.0919 C -0.01944 -0.0926 -0.02153 -0.09422 -0.02031 -0.09468 C -0.01997 -0.09607 -0.01997 -0.09815 -0.02101 -0.09792 C -0.0217 -0.09769 -0.02083 -0.10209 -0.02187 -0.10209 C -0.02118 -0.10556 -0.02118 -0.10463 -0.02292 -0.10834 C -0.02292 -0.11111 -0.02274 -0.10996 -0.02413 -0.11297 C -0.02413 -0.11551 -0.02378 -0.11459 -0.02517 -0.11713 C -0.02639 -0.11968 -0.02378 -0.11574 -0.02639 -0.11945 C -0.02639 -0.12037 -0.02639 -0.12176 -0.02743 -0.12269 C -0.0283 -0.12385 -0.02743 -0.12454 -0.02934 -0.12732 C -0.03194 -0.12917 -0.03021 -0.12986 -0.03177 -0.13148 C -0.03247 -0.13403 -0.03385 -0.13449 -0.03507 -0.13681 C -0.03628 -0.13843 -0.03681 -0.13773 -0.03837 -0.14074 C -0.0408 -0.14167 -0.03976 -0.14167 -0.04271 -0.14491 C -0.04861 -0.14885 -0.0441 -0.14723 -0.04601 -0.14815 C -0.04757 -0.14908 -0.05052 -0.15301 -0.05174 -0.15348 C -0.05312 -0.1544 -0.05451 -0.15857 -0.05625 -0.15903 C -0.05764 -0.15973 -0.05868 -0.16273 -0.06076 -0.16297 C -0.06215 -0.16366 -0.0658 -0.16736 -0.0658 -0.1676 C -0.075 -0.17014 -0.06927 -0.16875 -0.07014 -0.16968 C -0.07118 -0.17061 -0.07448 -0.17199 -0.07569 -0.17385 C -0.0776 -0.175 -0.07865 -0.17801 -0.08108 -0.17801 C -0.08264 -0.17848 -0.08437 -0.1794 -0.08542 -0.17986 C -0.08715 -0.18079 -0.08958 -0.18148 -0.09219 -0.18264 C -0.09462 -0.18357 -0.09809 -0.18519 -0.09965 -0.18565 C -0.10139 -0.18565 -0.10729 -0.18635 -0.10851 -0.18681 C -0.12292 -0.18704 -0.11701 -0.18773 -0.12622 -0.1875 C -0.12795 -0.1875 -0.1375 -0.18681 -0.14132 -0.18635 C -0.14427 -0.18635 -0.15035 -0.18519 -0.15347 -0.18473 C -0.15608 -0.18426 -0.15382 -0.18588 -0.16215 -0.18241 C -0.16285 -0.18218 -0.16823 -0.18218 -0.16858 -0.18125 C -0.17014 -0.18102 -0.17135 -0.17986 -0.17396 -0.1794 C -0.175 -0.17894 -0.175 -0.18056 -0.17743 -0.17986 C -0.17812 -0.1794 -0.17292 -0.18033 -0.18142 -0.17801 C -0.18281 -0.17755 -0.18507 -0.1757 -0.18542 -0.17454 C -0.18854 -0.17408 -0.1908 -0.17176 -0.19323 -0.17084 C -0.19549 -0.16968 -0.19878 -0.16898 -0.19965 -0.16829 C -0.20625 -0.16366 -0.19635 -0.17037 -0.20451 -0.16412 C -0.20625 -0.16273 -0.20816 -0.16181 -0.20972 -0.16042 C -0.21094 -0.15787 -0.21094 -0.15764 -0.21128 -0.15463 C -0.21128 -0.15371 -0.21562 -0.15255 -0.21562 -0.15162 C -0.22465 -0.15047 -0.22187 -0.14699 -0.22187 -0.1463 C -0.22378 -0.14537 -0.22274 -0.14584 -0.22274 -0.14491 C -0.22448 -0.14306 -0.22656 -0.14005 -0.22691 -0.1382 C -0.22691 -0.13681 -0.22691 -0.13611 -0.22847 -0.13496 C -0.22899 -0.13449 -0.2316 -0.13195 -0.2316 -0.13102 C -0.23247 -0.12848 -0.23247 -0.12778 -0.23455 -0.12477 C -0.2349 -0.12431 -0.23542 -0.12269 -0.23542 -0.12153 C -0.23802 -0.12037 -0.23802 -0.11806 -0.23889 -0.11644 C -0.23889 -0.11598 -0.23958 -0.11482 -0.23958 -0.11412 C -0.23958 -0.11181 -0.24045 -0.10973 -0.24045 -0.10764 C -0.24132 -0.10672 -0.24167 -0.1051 -0.24167 -0.10394 C -0.24167 -0.10162 -0.24167 -0.1007 -0.24201 -0.09815 C -0.24201 -0.09653 -0.24219 -0.09468 -0.24219 -0.09329 C -0.24271 -0.09213 -0.24288 -0.08727 -0.24288 -0.08681 L -0.24288 -0.07986 L -0.24288 -0.07338 C -0.24306 -0.06621 -0.24288 -0.06898 -0.24288 -0.04445 L -0.24306 -0.04445 " pathEditMode="relative" rAng="0" ptsTypes="A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94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0331 L 4.72222E-6 -0.03264 C -0.00261 -0.03565 -0.00556 -0.03773 -0.00747 -0.04028 C -0.01129 -0.04514 -0.00834 -0.04583 -0.01059 -0.05139 C -0.01337 -0.0574 -0.01441 -0.05648 -0.01806 -0.06065 C -0.01893 -0.06157 -0.01945 -0.06273 -0.02014 -0.06342 C -0.02119 -0.06504 -0.0224 -0.0662 -0.02327 -0.06759 C -0.02952 -0.07615 -0.02014 -0.06458 -0.02952 -0.07361 C -0.03056 -0.07453 -0.03073 -0.07615 -0.0316 -0.07662 C -0.03351 -0.07847 -0.03803 -0.08078 -0.03803 -0.08055 C -0.03941 -0.08264 -0.04011 -0.08541 -0.04219 -0.08703 C -0.0448 -0.08842 -0.04723 -0.09004 -0.04948 -0.09166 C -0.0507 -0.09305 -0.05191 -0.09398 -0.05278 -0.0949 C -0.05434 -0.09699 -0.05556 -0.09907 -0.05695 -0.10115 C -0.05764 -0.10208 -0.05816 -0.10324 -0.05903 -0.10416 C -0.06007 -0.10509 -0.06129 -0.10625 -0.06216 -0.10694 C -0.06303 -0.1081 -0.06355 -0.10926 -0.06424 -0.11018 C -0.06632 -0.1125 -0.0691 -0.11389 -0.07066 -0.1162 C -0.07275 -0.11921 -0.07292 -0.1199 -0.07587 -0.12222 C -0.07691 -0.12315 -0.07796 -0.12361 -0.079 -0.1243 C -0.07969 -0.12523 -0.08021 -0.12685 -0.08108 -0.12754 L -0.09063 -0.13333 C -0.09167 -0.13403 -0.09289 -0.13449 -0.09375 -0.13541 C -0.09966 -0.14097 -0.09827 -0.14097 -0.10434 -0.14352 C -0.10539 -0.14398 -0.10643 -0.14421 -0.10747 -0.14467 C -0.11563 -0.15254 -0.10521 -0.14305 -0.11476 -0.1493 C -0.11598 -0.15046 -0.11684 -0.15185 -0.11789 -0.15254 C -0.12101 -0.15486 -0.12309 -0.15509 -0.12639 -0.15578 C -0.12744 -0.15625 -0.12848 -0.15717 -0.12952 -0.15787 C -0.13091 -0.15833 -0.13247 -0.15879 -0.13369 -0.15972 C -0.1349 -0.16065 -0.13559 -0.16227 -0.13698 -0.16273 C -0.13837 -0.16365 -0.13994 -0.16342 -0.14115 -0.16389 C -0.14271 -0.16435 -0.14393 -0.16528 -0.14532 -0.16574 C -0.14671 -0.16643 -0.14809 -0.16666 -0.14948 -0.16666 C -0.15122 -0.16736 -0.1533 -0.16759 -0.15487 -0.16759 C -0.15643 -0.16805 -0.15764 -0.16875 -0.15903 -0.16875 C -0.16077 -0.16944 -0.16268 -0.16967 -0.16424 -0.1699 C -0.16754 -0.17083 -0.17066 -0.17222 -0.17379 -0.17291 L -0.17796 -0.17384 C -0.18716 -0.17963 -0.1757 -0.17291 -0.18421 -0.17685 C -0.18542 -0.17754 -0.18629 -0.1787 -0.1875 -0.17916 C -0.19046 -0.18009 -0.20087 -0.18102 -0.20209 -0.18102 C -0.20556 -0.1831 -0.20591 -0.18356 -0.20955 -0.18495 C -0.21059 -0.18565 -0.21164 -0.18565 -0.21268 -0.18565 C -0.21441 -0.18541 -0.21615 -0.18426 -0.21789 -0.18379 C -0.22865 -0.1824 -0.23021 -0.18287 -0.24011 -0.18379 L -0.25469 -0.18287 C -0.26042 -0.18264 -0.26615 -0.18264 -0.27153 -0.18194 C -0.27848 -0.18148 -0.29167 -0.17986 -0.29167 -0.17963 L -0.30105 -0.17685 C -0.30209 -0.17662 -0.3033 -0.17662 -0.30417 -0.17592 C -0.31337 -0.17037 -0.30191 -0.17708 -0.31059 -0.17291 C -0.31181 -0.17245 -0.31268 -0.17129 -0.31372 -0.17083 C -0.3158 -0.17014 -0.31823 -0.17037 -0.31997 -0.16875 C -0.33594 -0.15856 -0.31962 -0.16967 -0.32952 -0.1618 C -0.33403 -0.1581 -0.33178 -0.16157 -0.33577 -0.15671 C -0.33664 -0.15578 -0.33716 -0.15463 -0.33785 -0.1537 C -0.34011 -0.15162 -0.34428 -0.14745 -0.34428 -0.14722 C -0.34792 -0.13727 -0.34219 -0.15139 -0.34844 -0.14352 C -0.34948 -0.14259 -0.34879 -0.14074 -0.34948 -0.13958 C -0.35035 -0.13842 -0.35174 -0.1375 -0.35261 -0.13657 C -0.35643 -0.13217 -0.35348 -0.13518 -0.35573 -0.13032 C -0.35643 -0.1294 -0.35747 -0.12847 -0.35799 -0.12754 C -0.35851 -0.12662 -0.35869 -0.12523 -0.35903 -0.1243 C -0.35973 -0.12268 -0.36042 -0.12106 -0.36112 -0.11921 C -0.3625 -0.11643 -0.36372 -0.11365 -0.36528 -0.11111 C -0.36598 -0.11018 -0.36702 -0.10926 -0.36737 -0.1081 C -0.36841 -0.10625 -0.36875 -0.10416 -0.36945 -0.10208 L -0.37362 -0.08981 L -0.37483 -0.08703 C -0.37518 -0.08588 -0.37535 -0.08495 -0.37587 -0.08379 L -0.379 -0.07986 L -0.38212 -0.0706 L -0.38316 -0.06759 C -0.38369 -0.06504 -0.38386 -0.06041 -0.38525 -0.0574 C -0.38594 -0.05648 -0.38664 -0.05532 -0.38733 -0.0544 C -0.38768 -0.05208 -0.38768 -0.04977 -0.38837 -0.04745 C -0.39098 -0.04004 -0.39046 -0.04676 -0.39046 -0.04352 L -0.39046 -0.04328 L -0.39046 -0.04352 L -0.39046 -0.04328 " pathEditMode="relative" rAng="0" ptsTypes="AAAAAAAAAAAAAAAAAAAAAAAAAAAAA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-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185 L 3.33333E-6 -0.00162 C -0.00243 -0.00439 -0.00469 -0.0074 -0.00729 -0.01018 C -0.01441 -0.01666 -0.01129 -0.01296 -0.01667 -0.01597 C -0.01823 -0.01666 -0.01945 -0.01759 -0.02084 -0.01805 C -0.02188 -0.01851 -0.02309 -0.01875 -0.02396 -0.01944 C -0.02691 -0.02083 -0.02986 -0.02245 -0.03229 -0.02407 C -0.03525 -0.02615 -0.03629 -0.02754 -0.03959 -0.02893 C -0.04167 -0.02963 -0.04375 -0.03055 -0.04584 -0.03125 C -0.04688 -0.03171 -0.04809 -0.03171 -0.04896 -0.03263 C -0.05313 -0.03564 -0.05243 -0.03564 -0.05834 -0.03726 C -0.06129 -0.03819 -0.06493 -0.03888 -0.06771 -0.03958 C -0.07118 -0.04004 -0.07483 -0.04027 -0.07813 -0.04097 C -0.08073 -0.0412 -0.08299 -0.04166 -0.08542 -0.04213 C -0.0875 -0.04282 -0.08959 -0.04351 -0.09167 -0.04421 C -0.09549 -0.0449 -0.09948 -0.04444 -0.10313 -0.0456 C -0.10452 -0.04583 -0.10521 -0.04722 -0.10625 -0.04814 C -0.10729 -0.04861 -0.10834 -0.04861 -0.10938 -0.04861 C -0.1132 -0.04861 -0.11719 -0.04861 -0.12084 -0.04814 C -0.12275 -0.04768 -0.12431 -0.04676 -0.12604 -0.04676 C -0.12865 -0.04676 -0.13091 -0.04768 -0.13334 -0.04814 C -0.1342 -0.04791 -0.1474 -0.04537 -0.15104 -0.04421 C -0.15226 -0.04375 -0.15313 -0.04351 -0.15417 -0.04328 C -0.16181 -0.0412 -0.15729 -0.04282 -0.16563 -0.04097 C -0.16684 -0.04051 -0.16771 -0.03981 -0.16875 -0.03958 C -0.17153 -0.03842 -0.17431 -0.03796 -0.17709 -0.03726 C -0.18577 -0.03541 -0.18056 -0.03611 -0.19271 -0.03495 L -0.20209 -0.03125 C -0.20313 -0.03078 -0.20434 -0.03078 -0.20521 -0.03009 C -0.20938 -0.02708 -0.20729 -0.02824 -0.21146 -0.02662 C -0.21337 -0.025 -0.21667 -0.02222 -0.21875 -0.0206 C -0.22014 -0.01967 -0.22188 -0.01921 -0.22292 -0.01805 C -0.22535 -0.0162 -0.22674 -0.01273 -0.22917 -0.01111 L -0.23542 -0.00648 C -0.2375 0.00047 -0.23577 -0.0037 -0.24271 0.00417 C -0.24688 0.00903 -0.24462 0.00718 -0.24896 0.01019 C -0.25139 0.01852 -0.24809 0.00949 -0.25313 0.01598 C -0.26181 0.02732 -0.25348 0.02037 -0.26042 0.0257 C -0.26268 0.03357 -0.25973 0.025 -0.26459 0.03287 C -0.26563 0.03426 -0.26598 0.03612 -0.26667 0.0375 C -0.26736 0.03912 -0.26823 0.03982 -0.26875 0.04121 C -0.26927 0.04213 -0.26945 0.04375 -0.26979 0.04445 C -0.27049 0.04607 -0.27136 0.04699 -0.27188 0.04815 C -0.27622 0.05811 -0.2691 0.04514 -0.275 0.0551 C -0.27535 0.05695 -0.27552 0.0588 -0.27604 0.05996 C -0.27726 0.0625 -0.28021 0.06713 -0.28021 0.06737 C -0.28056 0.06968 -0.28091 0.07223 -0.28125 0.07431 C -0.28195 0.07686 -0.28264 0.07917 -0.28334 0.08125 C -0.28368 0.08264 -0.2842 0.0838 -0.28438 0.08519 C -0.28473 0.08635 -0.28525 0.0882 -0.28542 0.08982 C -0.28594 0.09213 -0.28611 0.09468 -0.28646 0.09676 C -0.28698 0.09908 -0.28924 0.10533 -0.28959 0.10649 C -0.2915 0.11181 -0.28959 0.10811 -0.29271 0.11343 C -0.29306 0.11598 -0.29341 0.11829 -0.29375 0.12061 C -0.2941 0.12199 -0.29462 0.12292 -0.29479 0.12431 C -0.29532 0.12662 -0.29549 0.12917 -0.29584 0.13125 C -0.29688 0.13774 -0.29514 0.1375 -0.29792 0.1375 L -0.29792 0.13774 " pathEditMode="relative" rAng="0" ptsTypes="AAAAAAAA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96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7 L 5.55556E-7 0.00023 C -0.00278 -0.00185 -0.00538 -0.00393 -0.00799 -0.00532 C -0.01094 -0.00718 -0.01389 -0.0081 -0.01701 -0.00949 L -0.02135 -0.01157 C -0.02361 -0.01273 -0.02604 -0.01343 -0.02813 -0.01481 C -0.03038 -0.01643 -0.03247 -0.01829 -0.0349 -0.01898 C -0.04306 -0.02153 -0.03316 -0.01829 -0.04271 -0.02222 C -0.04392 -0.02268 -0.04514 -0.02292 -0.04618 -0.02315 C -0.04792 -0.02384 -0.04931 -0.02431 -0.05069 -0.02523 C -0.05347 -0.02685 -0.05417 -0.02801 -0.05747 -0.02847 C -0.06267 -0.0294 -0.06788 -0.0294 -0.07309 -0.02963 L -0.09219 -0.03356 C -0.09358 -0.0338 -0.09462 -0.03426 -0.09566 -0.03472 C -0.09722 -0.03542 -0.09861 -0.03657 -0.10017 -0.03657 C -0.11094 -0.03843 -0.12188 -0.03889 -0.13264 -0.03981 C -0.13385 -0.04028 -0.13507 -0.04074 -0.13611 -0.04097 C -0.13733 -0.0419 -0.13819 -0.04259 -0.13941 -0.04259 L -0.24514 -0.04213 L -0.25399 -0.04097 L -0.26198 -0.03981 C -0.28455 -0.03704 -0.26094 -0.04051 -0.27986 -0.03773 C -0.28733 -0.03565 -0.28663 -0.03588 -0.29444 -0.03356 C -0.29601 -0.0331 -0.29774 -0.03287 -0.29896 -0.03264 C -0.30139 -0.03194 -0.30347 -0.03102 -0.30573 -0.03032 C -0.30868 -0.03009 -0.31198 -0.03009 -0.31476 -0.02963 C -0.31649 -0.0294 -0.31771 -0.02893 -0.31927 -0.02847 C -0.32483 -0.02731 -0.33073 -0.02662 -0.33611 -0.02523 C -0.3375 -0.02477 -0.33924 -0.02454 -0.34063 -0.02407 C -0.34306 -0.02361 -0.34514 -0.02268 -0.3474 -0.02222 C -0.35035 -0.02153 -0.35347 -0.02153 -0.35625 -0.02083 C -0.38073 -0.01782 -0.36198 -0.01968 -0.38108 -0.01782 C -0.38802 -0.01366 -0.38073 -0.01782 -0.38889 -0.01481 C -0.39601 -0.0125 -0.39132 -0.01296 -0.39896 -0.00949 C -0.40052 -0.00903 -0.40208 -0.0088 -0.40347 -0.00833 C -0.42205 0.00509 -0.40104 -0.00949 -0.4125 -0.00324 C -0.41458 -0.00231 -0.42309 0.0044 -0.42379 0.00509 C -0.42535 0.00648 -0.42674 0.00787 -0.4283 0.00926 C -0.43229 0.01273 -0.43733 0.01482 -0.44063 0.01875 C -0.4559 0.03796 -0.43976 0.01829 -0.45295 0.03241 C -0.45885 0.03866 -0.45347 0.03519 -0.46076 0.03889 C -0.46233 0.04005 -0.46389 0.04213 -0.46528 0.04375 C -0.46684 0.04537 -0.46858 0.04653 -0.46979 0.04815 C -0.47066 0.04907 -0.47135 0.05023 -0.47205 0.05116 C -0.47361 0.05255 -0.47517 0.0537 -0.47656 0.05556 C -0.47743 0.05648 -0.47813 0.05764 -0.47882 0.05857 C -0.47986 0.06019 -0.48108 0.06134 -0.48212 0.06296 C -0.48403 0.06435 -0.48594 0.0662 -0.48785 0.06806 C -0.48854 0.06991 -0.48924 0.07153 -0.4901 0.07338 C -0.4908 0.07431 -0.49184 0.07523 -0.49236 0.07639 C -0.49861 0.09005 -0.49254 0.08171 -0.49896 0.08982 C -0.49983 0.09259 -0.50035 0.09491 -0.50122 0.09722 C -0.50504 0.10625 -0.50434 0.10069 -0.50694 0.1088 C -0.50781 0.11134 -0.50833 0.11435 -0.5092 0.11713 C -0.50955 0.11829 -0.51007 0.11944 -0.51024 0.12037 C -0.51076 0.12176 -0.51094 0.12361 -0.51146 0.12569 C -0.51215 0.12801 -0.51354 0.13333 -0.51354 0.13357 L -0.51354 0.13333 " pathEditMode="relative" rAng="0" ptsTypes="AAAAAAAAAAAAAAAAAAAAAAAAAAAAAAAAAAAAAAAAAAAAAAAAAAAAAAAAAA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77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4.16667E-6 0.00023 C -0.00278 0.01782 -0.00469 0.03078 -0.00469 0.05069 C -0.00469 0.05902 -0.00313 0.06713 -0.00243 0.07592 C -0.00157 0.0875 -0.00087 0.09953 4.16667E-6 0.11134 C -0.00087 0.12407 -0.00122 0.1368 -0.00243 0.1493 C -0.00278 0.15162 -0.00469 0.15393 -0.00469 0.15648 C -0.00625 0.18102 -0.00573 0.20625 -0.00695 0.23125 C -0.0073 0.23402 -0.00886 0.23657 -0.00921 0.23958 C -0.01042 0.24305 -0.01077 0.24722 -0.01146 0.25092 C -0.01112 0.27615 -0.00851 0.38055 -0.00695 0.41157 C -0.0066 0.42129 -0.00625 0.43055 -0.00469 0.44004 C -0.00469 0.44189 -0.00278 0.44352 -0.00243 0.4456 C -0.00191 0.45463 -0.00243 0.46435 -0.00243 0.47407 L -0.00469 0.47407 " pathEditMode="relative" rAng="0" ptsTypes="AAAAAAAAAAAAA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2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0046 L -4.44444E-6 -0.00023 C -0.00312 -0.00092 -0.00625 -0.00139 -0.00937 -0.00139 C -0.01093 -0.00139 -0.01215 -0.00092 -0.01354 -0.00046 C -0.01822 0.0007 -0.0276 0.00278 -0.03229 0.00486 C -0.03437 0.00579 -0.03645 0.00695 -0.03854 0.00764 C -0.04027 0.0081 -0.04218 0.00834 -0.04375 0.0088 C -0.04496 0.0088 -0.04583 0.00949 -0.04687 0.00996 C -0.04826 0.01042 -0.04982 0.01065 -0.05104 0.01134 C -0.05225 0.01158 -0.05312 0.01227 -0.05416 0.01273 C -0.05555 0.0132 -0.05711 0.01343 -0.05833 0.01412 C -0.06822 0.01875 -0.05642 0.01482 -0.0677 0.01806 C -0.06875 0.01875 -0.06979 0.01968 -0.07083 0.02037 C -0.07291 0.02153 -0.07534 0.0213 -0.07708 0.02315 C -0.07916 0.025 -0.08107 0.02732 -0.08333 0.02847 C -0.08541 0.02917 -0.08784 0.02917 -0.08958 0.03079 C -0.09704 0.03704 -0.08784 0.02917 -0.09687 0.0375 C -0.09791 0.03843 -0.09913 0.03912 -0.1 0.04005 C -0.10121 0.04097 -0.10208 0.04259 -0.10312 0.04398 C -0.1052 0.04584 -0.10937 0.04931 -0.10937 0.04931 C -0.11215 0.05903 -0.1085 0.04676 -0.1125 0.05695 C -0.11302 0.0581 -0.11284 0.05972 -0.11354 0.06088 C -0.11441 0.06181 -0.11562 0.06181 -0.11666 0.06204 C -0.11944 0.07199 -0.11579 0.05972 -0.11979 0.06991 C -0.12031 0.07107 -0.12031 0.07269 -0.12083 0.07384 C -0.1217 0.075 -0.12291 0.0757 -0.12395 0.07662 L -0.12812 0.08426 C -0.12881 0.08565 -0.12986 0.08681 -0.1302 0.08843 C -0.13177 0.09398 -0.13055 0.09097 -0.13437 0.09607 C -0.13472 0.09746 -0.13489 0.09884 -0.13541 0.1 C -0.1368 0.10255 -0.13888 0.10463 -0.13958 0.10787 C -0.14114 0.11343 -0.13993 0.11042 -0.14375 0.11551 C -0.14566 0.12222 -0.14427 0.11829 -0.14895 0.12732 C -0.14965 0.12871 -0.15069 0.12986 -0.15104 0.13125 C -0.15381 0.14097 -0.15017 0.12894 -0.15416 0.13912 C -0.15468 0.14028 -0.15486 0.14167 -0.1552 0.14283 C -0.1559 0.14422 -0.15677 0.14537 -0.15729 0.14699 C -0.15781 0.14792 -0.15798 0.14954 -0.15833 0.15093 C -0.15989 0.15417 -0.16128 0.15556 -0.16354 0.15857 C -0.16736 0.17269 -0.16128 0.15116 -0.16666 0.16644 C -0.1677 0.16875 -0.16753 0.17176 -0.16875 0.17408 C -0.17013 0.17685 -0.17222 0.17917 -0.17291 0.18195 C -0.17482 0.18912 -0.17517 0.19121 -0.17812 0.19769 C -0.17916 0.19954 -0.1802 0.20116 -0.18125 0.20278 C -0.18472 0.21574 -0.17899 0.19584 -0.18541 0.21088 C -0.18663 0.21297 -0.1868 0.21597 -0.1875 0.21852 C -0.18784 0.21991 -0.18802 0.2213 -0.18854 0.22222 C -0.19461 0.23334 -0.1875 0.21945 -0.19166 0.23033 C -0.19704 0.24306 -0.19045 0.22315 -0.19583 0.23935 C -0.19635 0.24051 -0.19652 0.24213 -0.19687 0.24306 C -0.19756 0.24445 -0.19861 0.2456 -0.19895 0.24722 C -0.2 0.24954 -0.20034 0.25255 -0.20104 0.25486 L -0.20416 0.26667 L -0.2052 0.2706 C -0.20555 0.27199 -0.20572 0.27315 -0.20625 0.27454 L -0.20833 0.27847 C -0.20868 0.28009 -0.20885 0.28195 -0.20937 0.28357 C -0.20989 0.28496 -0.21111 0.28588 -0.21145 0.2875 C -0.2125 0.29074 -0.21284 0.29445 -0.21354 0.29792 C -0.21423 0.3007 -0.2151 0.30301 -0.21562 0.30579 C -0.21597 0.30741 -0.21614 0.30926 -0.21666 0.31111 C -0.21718 0.31227 -0.2184 0.31343 -0.21875 0.31482 C -0.21979 0.31736 -0.22013 0.32014 -0.22083 0.32269 C -0.22118 0.32384 -0.22152 0.32523 -0.22187 0.32662 C -0.22881 0.34398 -0.22048 0.32246 -0.225 0.33565 C -0.22569 0.3375 -0.22656 0.33889 -0.22708 0.34097 C -0.2276 0.34259 -0.22777 0.34422 -0.22812 0.34607 C -0.22847 0.34746 -0.22899 0.34861 -0.22916 0.35 C -0.23003 0.35347 -0.23038 0.35695 -0.23125 0.36042 C -0.23194 0.3632 -0.23281 0.36528 -0.23333 0.36829 C -0.23368 0.37014 -0.23385 0.37176 -0.23437 0.37361 C -0.23489 0.37477 -0.23611 0.3757 -0.23645 0.37732 C -0.2375 0.37986 -0.23767 0.38264 -0.23854 0.38519 L -0.24062 0.39051 C -0.24149 0.39491 -0.24184 0.39769 -0.2427 0.40232 C -0.24305 0.40347 -0.2434 0.40486 -0.24375 0.40602 C -0.24409 0.41042 -0.24427 0.41482 -0.24479 0.41898 C -0.24531 0.42176 -0.24687 0.42685 -0.24687 0.42709 C -0.24722 0.42986 -0.24791 0.43287 -0.24791 0.43588 C -0.24791 0.44445 -0.24722 0.45232 -0.24687 0.46088 C -0.24687 0.46227 -0.24687 0.46435 -0.24687 0.46621 L -0.24687 0.46644 " pathEditMode="relative" rAng="0" ptsTypes="AAAAAAAAAAAAAAAAAAAAAAAAAAAAAAAAAAAAAAAAAAAAAAAAAAAAAAAAAAAAAAAAAAAAAAAAAAAAAAAAAA">
                                      <p:cBhvr>
                                        <p:cTn id="4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2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11111E-6 L 1.11022E-16 0.00023 C -0.00625 -1.11111E-6 -0.01267 -1.11111E-6 -0.01875 0.00093 C -0.01997 0.00093 -0.02101 0.00162 -0.02222 0.00208 C -0.02483 0.00255 -0.02778 0.00255 -0.03038 0.00324 C -0.03212 0.00347 -0.03333 0.00417 -0.0349 0.0044 C -0.04444 0.00579 -0.05208 0.00579 -0.06163 0.00671 C -0.06458 0.00695 -0.06719 0.00741 -0.06979 0.00787 C -0.07483 0.00833 -0.08003 0.00833 -0.0849 0.00926 C -0.08819 0.00949 -0.09115 0.01019 -0.09427 0.01042 C -0.09774 0.01088 -0.10139 0.01111 -0.10469 0.01158 C -0.11476 0.0132 -0.1066 0.01296 -0.11875 0.01389 C -0.12483 0.01435 -0.13108 0.01458 -0.13733 0.01505 C -0.13889 0.01551 -0.14045 0.01597 -0.14184 0.0162 C -0.14462 0.01667 -0.14757 0.0169 -0.15 0.01736 C -0.1526 0.01783 -0.15799 0.01921 -0.16059 0.01991 C -0.16302 0.02037 -0.1651 0.02153 -0.16753 0.02222 C -0.16979 0.02315 -0.17222 0.02384 -0.17448 0.02477 C -0.18142 0.02639 -0.1776 0.02546 -0.18611 0.02685 C -0.18958 0.0287 -0.19097 0.02963 -0.19427 0.03079 C -0.19618 0.03102 -0.19826 0.03125 -0.2 0.03195 C -0.2026 0.03241 -0.20469 0.03333 -0.20712 0.03403 L -0.22101 0.03912 L -0.22795 0.0412 C -0.22917 0.04167 -0.23056 0.04167 -0.23142 0.04259 C -0.24149 0.04931 -0.22899 0.0412 -0.23837 0.0463 C -0.23976 0.04676 -0.2408 0.04769 -0.24184 0.04861 C -0.24306 0.04884 -0.24444 0.04908 -0.24531 0.04977 C -0.2467 0.05023 -0.24774 0.05139 -0.24896 0.05208 C -0.25 0.05255 -0.25139 0.05278 -0.25243 0.05324 C -0.26146 0.05787 -0.25069 0.05347 -0.25937 0.05695 C -0.26389 0.06019 -0.26389 0.06065 -0.26858 0.06273 C -0.26979 0.0632 -0.27118 0.06343 -0.27222 0.06412 C -0.27344 0.06482 -0.27448 0.06574 -0.27569 0.06667 C -0.27674 0.06667 -0.27812 0.06667 -0.27917 0.06759 C -0.2816 0.06898 -0.28351 0.0713 -0.28611 0.07245 C -0.30417 0.07847 -0.28559 0.0713 -0.29653 0.07708 C -0.29774 0.07755 -0.29913 0.07778 -0.3 0.07847 C -0.30226 0.0794 -0.30417 0.08033 -0.3059 0.08171 C -0.30833 0.08333 -0.31024 0.08611 -0.31285 0.08658 L -0.31753 0.08773 L -0.32795 0.09491 C -0.32917 0.09583 -0.33038 0.0963 -0.33142 0.09745 C -0.33264 0.09861 -0.33368 0.09977 -0.3349 0.10093 C -0.33733 0.10255 -0.33976 0.10394 -0.34184 0.10579 C -0.3434 0.10671 -0.34514 0.10787 -0.34653 0.10949 C -0.34826 0.11088 -0.34948 0.11296 -0.35122 0.11412 C -0.35243 0.11458 -0.35347 0.11482 -0.35469 0.11528 C -0.35625 0.1169 -0.35781 0.11875 -0.35937 0.12014 C -0.36094 0.1213 -0.36267 0.12199 -0.36406 0.12361 C -0.36736 0.12662 -0.36597 0.12824 -0.36858 0.13218 C -0.36997 0.13357 -0.37187 0.13495 -0.37326 0.13681 C -0.37465 0.1382 -0.37587 0.13982 -0.37674 0.14144 C -0.37778 0.14259 -0.3783 0.14398 -0.37917 0.14514 C -0.38073 0.14676 -0.38247 0.14815 -0.38368 0.15 C -0.39149 0.15995 -0.3849 0.1544 -0.39184 0.15949 C -0.39271 0.16181 -0.39288 0.16458 -0.39427 0.16667 C -0.39861 0.17222 -0.3967 0.16945 -0.4 0.175 C -0.4026 0.18472 -0.39965 0.175 -0.40347 0.18333 C -0.40417 0.18426 -0.40434 0.18588 -0.40469 0.18681 C -0.40538 0.18796 -0.40642 0.18889 -0.40694 0.19028 C -0.41302 0.20093 -0.40608 0.19005 -0.41163 0.19884 C -0.41198 0.20116 -0.41198 0.2037 -0.41285 0.20602 C -0.41354 0.20718 -0.41528 0.20787 -0.41632 0.20972 C -0.41719 0.21065 -0.41788 0.21204 -0.41858 0.2132 C -0.42153 0.22732 -0.41719 0.21181 -0.42326 0.22269 C -0.42431 0.22408 -0.42413 0.22593 -0.42448 0.22708 C -0.42517 0.22986 -0.42622 0.23195 -0.42674 0.23449 C -0.42708 0.23611 -0.42743 0.23796 -0.42795 0.23935 C -0.42882 0.2412 -0.43038 0.24306 -0.43142 0.24514 C -0.43455 0.25116 -0.43333 0.25023 -0.4349 0.25602 C -0.43576 0.25857 -0.43594 0.26088 -0.43715 0.26296 L -0.43958 0.2669 C -0.44271 0.28171 -0.43854 0.26551 -0.44306 0.27639 C -0.44375 0.27778 -0.44358 0.27963 -0.44427 0.28079 C -0.44549 0.28357 -0.44809 0.28565 -0.44878 0.2882 C -0.44965 0.29051 -0.45052 0.29306 -0.45122 0.29537 L -0.45226 0.30023 L -0.45226 0.3007 " pathEditMode="relative" rAng="0" ptsTypes="AAAAAAAAAAAAAAAAAAAAAAAAAAAAAAAAAAAAAAAAAAAAAAAAAAAAAAAAAAAAAAAAAAAAAAAAAAAAAAA">
                                      <p:cBhvr>
                                        <p:cTn id="4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22" y="1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47 L -3.61111E-6 -0.00023 C -0.00451 -0.00093 -0.0092 -0.00093 -0.01354 -0.00162 C -0.01475 -0.00185 -0.01562 -0.00278 -0.01666 -0.00278 C -0.02014 -0.00278 -0.03003 -0.00162 -0.03437 -0.00047 C -0.03559 -0.00023 -0.03663 0.00023 -0.0375 0.00092 C -0.03906 0.00139 -0.04027 0.00277 -0.04166 0.00324 C -0.04566 0.0044 -0.06336 0.00555 -0.06458 0.00578 C -0.06562 0.00625 -0.06666 0.00671 -0.0677 0.00694 C -0.07604 0.00879 -0.07361 0.0074 -0.08125 0.00949 C -0.08246 0.00972 -0.08333 0.01041 -0.08437 0.01065 C -0.08715 0.01157 -0.0901 0.01203 -0.0927 0.01319 C -0.09479 0.01412 -0.09687 0.01527 -0.09895 0.01574 L -0.10729 0.0169 C -0.10833 0.01736 -0.10937 0.01782 -0.11041 0.01828 C -0.11614 0.01944 -0.11788 0.01875 -0.12291 0.0206 C -0.12517 0.02129 -0.12708 0.02222 -0.12916 0.02315 C -0.1309 0.02361 -0.13472 0.0243 -0.13645 0.02569 C -0.13767 0.02615 -0.13854 0.02731 -0.13958 0.02801 C -0.14062 0.02847 -0.14184 0.0287 -0.1427 0.0294 C -0.15277 0.03356 -0.14409 0.03009 -0.15104 0.0331 C -0.15208 0.03426 -0.15295 0.03565 -0.15416 0.0368 C -0.1552 0.0375 -0.15642 0.03727 -0.15729 0.03796 C -0.15954 0.03935 -0.16145 0.0412 -0.16354 0.04305 L -0.16354 0.04305 C -0.17274 0.0537 -0.16111 0.04051 -0.16979 0.04907 C -0.175 0.05416 -0.17066 0.05185 -0.17604 0.05416 C -0.17708 0.05532 -0.17795 0.05671 -0.17916 0.05787 C -0.1802 0.05856 -0.18142 0.05856 -0.18229 0.05902 C -0.1835 0.05972 -0.18437 0.06065 -0.18541 0.06157 C -0.18645 0.06203 -0.18767 0.06203 -0.18854 0.06273 C -0.19079 0.06435 -0.1927 0.0662 -0.19479 0.06782 L -0.19791 0.07014 C -0.19895 0.07106 -0.20017 0.07152 -0.20104 0.07268 C -0.20208 0.07384 -0.20312 0.07523 -0.20416 0.07639 C -0.2052 0.07731 -0.20642 0.07777 -0.20729 0.07893 C -0.2085 0.07986 -0.2092 0.08148 -0.21041 0.08264 C -0.21145 0.08333 -0.21267 0.08333 -0.21354 0.08379 C -0.21475 0.08449 -0.21562 0.08541 -0.21666 0.08634 C -0.2177 0.0868 -0.21892 0.08703 -0.21979 0.0875 C -0.22673 0.09143 -0.21927 0.08819 -0.22604 0.09375 C -0.22708 0.09444 -0.22812 0.09467 -0.22916 0.0949 C -0.22986 0.09629 -0.23038 0.09745 -0.23125 0.09884 C -0.23385 0.10162 -0.23576 0.10115 -0.23854 0.1037 C -0.24548 0.10949 -0.23819 0.10602 -0.24479 0.10856 C -0.24548 0.10995 -0.246 0.11111 -0.24687 0.11227 C -0.24826 0.11389 -0.25243 0.11713 -0.25416 0.11852 C -0.25486 0.1199 -0.25538 0.12106 -0.25625 0.12222 C -0.25729 0.12338 -0.25868 0.12361 -0.25937 0.12477 C -0.26111 0.12685 -0.26215 0.12963 -0.26354 0.13217 L -0.26562 0.13588 C -0.26632 0.13703 -0.26666 0.13889 -0.2677 0.13958 L -0.27083 0.14213 C -0.28142 0.16065 -0.27014 0.14143 -0.27812 0.15324 C -0.27899 0.1544 -0.27951 0.15578 -0.2802 0.15694 C -0.28229 0.15949 -0.28489 0.16134 -0.28645 0.16435 C -0.29392 0.17754 -0.28246 0.1574 -0.29166 0.17176 C -0.29323 0.17407 -0.29409 0.17708 -0.29583 0.1794 C -0.29791 0.18171 -0.29965 0.18472 -0.30208 0.1868 C -0.3059 0.18958 -0.30868 0.19143 -0.31145 0.19652 C -0.32204 0.21527 -0.31076 0.19606 -0.31875 0.20787 C -0.31961 0.20879 -0.32031 0.20995 -0.32083 0.21157 C -0.32135 0.2125 -0.32135 0.21412 -0.32187 0.21527 C -0.32274 0.2162 -0.32395 0.2169 -0.325 0.21759 C -0.32569 0.21898 -0.32673 0.2199 -0.32708 0.22152 C -0.32812 0.22361 -0.32795 0.22662 -0.32916 0.22893 C -0.33055 0.23125 -0.33264 0.23333 -0.33333 0.23634 C -0.33489 0.2412 -0.33385 0.23889 -0.33645 0.24375 C -0.33871 0.25393 -0.33611 0.24375 -0.33958 0.25231 C -0.3401 0.25347 -0.34027 0.25486 -0.34062 0.25602 C -0.34132 0.2574 -0.34236 0.25833 -0.3427 0.25995 C -0.34375 0.26203 -0.34357 0.26504 -0.34479 0.26736 C -0.35086 0.27777 -0.34375 0.26435 -0.34791 0.27477 C -0.34861 0.27592 -0.34948 0.27708 -0.35 0.27847 C -0.35052 0.2794 -0.35069 0.28102 -0.35104 0.28217 C -0.35173 0.28333 -0.35277 0.28449 -0.35312 0.28588 C -0.35416 0.28819 -0.35451 0.29074 -0.3552 0.29328 L -0.35729 0.30069 C -0.3585 0.30486 -0.35764 0.30347 -0.35937 0.30578 L -0.35937 0.30602 L -0.36041 0.30578 " pathEditMode="relative" rAng="0" ptsTypes="AAAAAAAAAAAAAAAAAAAAAAAAAAAAAAAAAAAAAAAAAAAAAAAAAAAAAAAAAAAAAAAAAAAAAAAAAAAAAAA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21" y="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0" y="162638"/>
            <a:ext cx="9144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Помоги выбрать расходы, от которых семья может отказаться,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если денег не будет хватать. Проверь себя.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1" y="1971978"/>
            <a:ext cx="2328794" cy="19328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1" y="1971209"/>
            <a:ext cx="2328794" cy="19328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68" y="1955582"/>
            <a:ext cx="1624947" cy="14366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887" y="3748548"/>
            <a:ext cx="2460508" cy="19191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53" y="4319667"/>
            <a:ext cx="1901470" cy="19356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888" y="3744172"/>
            <a:ext cx="2460508" cy="19191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62" y="1971978"/>
            <a:ext cx="1775074" cy="19347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013" y="4328843"/>
            <a:ext cx="1348371" cy="19339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Скругленный прямоугольник 17"/>
          <p:cNvSpPr/>
          <p:nvPr/>
        </p:nvSpPr>
        <p:spPr>
          <a:xfrm>
            <a:off x="3806898" y="5954098"/>
            <a:ext cx="2280489" cy="602531"/>
          </a:xfrm>
          <a:prstGeom prst="roundRect">
            <a:avLst/>
          </a:prstGeom>
          <a:solidFill>
            <a:srgbClr val="749FC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Проверка</a:t>
            </a:r>
            <a:endParaRPr lang="ru-RU" sz="32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62" y="1971209"/>
            <a:ext cx="1775074" cy="19347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68" y="1960899"/>
            <a:ext cx="1624947" cy="14366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Рисунок 2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" r="62798" b="65832"/>
          <a:stretch/>
        </p:blipFill>
        <p:spPr>
          <a:xfrm rot="7900361">
            <a:off x="7678957" y="5580476"/>
            <a:ext cx="1513611" cy="11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1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фон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7" name="Рисунок 106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"/>
            <a:ext cx="9144000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1628800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586D8A"/>
                </a:solidFill>
              </a:rPr>
              <a:t>Ты справился со всеми заданиями!</a:t>
            </a:r>
            <a:endParaRPr lang="ru-RU" sz="8000" b="1" dirty="0">
              <a:solidFill>
                <a:srgbClr val="586D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73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01"/>
                            </p:stCondLst>
                            <p:childTnLst>
                              <p:par>
                                <p:cTn id="8" presetID="31" presetClass="exit" presetSubtype="0" fill="hold" grpId="1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10597</TotalTime>
  <Words>106</Words>
  <Application>Microsoft Office PowerPoint</Application>
  <PresentationFormat>Экран (4:3)</PresentationFormat>
  <Paragraphs>16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стас 111</dc:creator>
  <cp:lastModifiedBy>стас 111</cp:lastModifiedBy>
  <cp:revision>293</cp:revision>
  <dcterms:created xsi:type="dcterms:W3CDTF">2020-01-27T15:20:12Z</dcterms:created>
  <dcterms:modified xsi:type="dcterms:W3CDTF">2020-02-10T06:12:55Z</dcterms:modified>
</cp:coreProperties>
</file>